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3" r:id="rId10"/>
    <p:sldId id="269" r:id="rId11"/>
    <p:sldId id="264" r:id="rId12"/>
    <p:sldId id="270" r:id="rId13"/>
    <p:sldId id="281" r:id="rId14"/>
    <p:sldId id="272" r:id="rId15"/>
    <p:sldId id="265" r:id="rId16"/>
    <p:sldId id="274" r:id="rId17"/>
    <p:sldId id="275" r:id="rId18"/>
    <p:sldId id="276" r:id="rId19"/>
    <p:sldId id="266" r:id="rId20"/>
    <p:sldId id="267" r:id="rId21"/>
    <p:sldId id="277" r:id="rId22"/>
    <p:sldId id="279" r:id="rId23"/>
    <p:sldId id="280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F36D2D-C41A-45BD-9DC8-DA6F28785B7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4D0AA04-91EE-4255-9E14-5DB2A75997E8}">
      <dgm:prSet/>
      <dgm:spPr/>
      <dgm:t>
        <a:bodyPr/>
        <a:lstStyle/>
        <a:p>
          <a:r>
            <a:rPr lang="en-US"/>
            <a:t>In this presentation, I will explore our sales data analysis over the past year. My focus will be on understanding product purchases, sales performance, and the effectiveness of our predictive models for both short-term and long-term forecasts.</a:t>
          </a:r>
        </a:p>
      </dgm:t>
    </dgm:pt>
    <dgm:pt modelId="{41919E4E-E0B3-42E1-BD87-8E6B167A3893}" type="parTrans" cxnId="{DE0E2451-5007-4F68-811E-E2598CB4D578}">
      <dgm:prSet/>
      <dgm:spPr/>
      <dgm:t>
        <a:bodyPr/>
        <a:lstStyle/>
        <a:p>
          <a:endParaRPr lang="en-US"/>
        </a:p>
      </dgm:t>
    </dgm:pt>
    <dgm:pt modelId="{A2A7309D-E8FF-4363-BEF8-D8B969669170}" type="sibTrans" cxnId="{DE0E2451-5007-4F68-811E-E2598CB4D578}">
      <dgm:prSet/>
      <dgm:spPr/>
      <dgm:t>
        <a:bodyPr/>
        <a:lstStyle/>
        <a:p>
          <a:endParaRPr lang="en-US"/>
        </a:p>
      </dgm:t>
    </dgm:pt>
    <dgm:pt modelId="{E21B64D9-1090-42F8-8C48-0F0485018D95}">
      <dgm:prSet/>
      <dgm:spPr/>
      <dgm:t>
        <a:bodyPr/>
        <a:lstStyle/>
        <a:p>
          <a:r>
            <a:rPr lang="en-US"/>
            <a:t>I'll start by examining the total number of products bought and sold, identifying key products, and analyzing costs and revenues. This will set the stage for a deeper dive into our data, highlighting trends and patterns influencing our sales.</a:t>
          </a:r>
        </a:p>
      </dgm:t>
    </dgm:pt>
    <dgm:pt modelId="{4DA40F9F-D374-4764-863F-57E352DCAC0C}" type="parTrans" cxnId="{F45FDDF1-5E45-4869-AE09-13BFED44797F}">
      <dgm:prSet/>
      <dgm:spPr/>
      <dgm:t>
        <a:bodyPr/>
        <a:lstStyle/>
        <a:p>
          <a:endParaRPr lang="en-US"/>
        </a:p>
      </dgm:t>
    </dgm:pt>
    <dgm:pt modelId="{3DACA5D3-7A50-43C5-AEA8-84EF5BB0BA0C}" type="sibTrans" cxnId="{F45FDDF1-5E45-4869-AE09-13BFED44797F}">
      <dgm:prSet/>
      <dgm:spPr/>
      <dgm:t>
        <a:bodyPr/>
        <a:lstStyle/>
        <a:p>
          <a:endParaRPr lang="en-US"/>
        </a:p>
      </dgm:t>
    </dgm:pt>
    <dgm:pt modelId="{285CF381-BD37-4AC8-BA94-E4FABB7224FC}">
      <dgm:prSet/>
      <dgm:spPr/>
      <dgm:t>
        <a:bodyPr/>
        <a:lstStyle/>
        <a:p>
          <a:r>
            <a:rPr lang="en-US"/>
            <a:t>Next, I will discuss the predictive modeling results using Random Forest and XGBoost. I'll compare their performance, strengths, and areas for improvement, especially for long-term forecasts.</a:t>
          </a:r>
        </a:p>
      </dgm:t>
    </dgm:pt>
    <dgm:pt modelId="{4CF46922-27F7-49FE-9C44-8828A19829DB}" type="parTrans" cxnId="{E5116CEB-D7B1-41EB-A7DA-B2914445C0D4}">
      <dgm:prSet/>
      <dgm:spPr/>
      <dgm:t>
        <a:bodyPr/>
        <a:lstStyle/>
        <a:p>
          <a:endParaRPr lang="en-US"/>
        </a:p>
      </dgm:t>
    </dgm:pt>
    <dgm:pt modelId="{F1A9F89D-FFB4-4A3C-8C79-80EE21B97779}" type="sibTrans" cxnId="{E5116CEB-D7B1-41EB-A7DA-B2914445C0D4}">
      <dgm:prSet/>
      <dgm:spPr/>
      <dgm:t>
        <a:bodyPr/>
        <a:lstStyle/>
        <a:p>
          <a:endParaRPr lang="en-US"/>
        </a:p>
      </dgm:t>
    </dgm:pt>
    <dgm:pt modelId="{06631542-0610-4DE7-B285-E995DF04500B}">
      <dgm:prSet/>
      <dgm:spPr/>
      <dgm:t>
        <a:bodyPr/>
        <a:lstStyle/>
        <a:p>
          <a:r>
            <a:rPr lang="en-US"/>
            <a:t>By the end of this presentation, I aim to provide a clear understanding of our current performance and future trajectory, ensuring we are prepared to meet market demands and achieve growth.</a:t>
          </a:r>
        </a:p>
      </dgm:t>
    </dgm:pt>
    <dgm:pt modelId="{6907C535-AE6E-44E5-838F-67D6253AB188}" type="parTrans" cxnId="{EAD172A2-F372-4F04-B41E-56A84FE14386}">
      <dgm:prSet/>
      <dgm:spPr/>
      <dgm:t>
        <a:bodyPr/>
        <a:lstStyle/>
        <a:p>
          <a:endParaRPr lang="en-US"/>
        </a:p>
      </dgm:t>
    </dgm:pt>
    <dgm:pt modelId="{61C4084E-A9CC-419C-9DFC-BE0C5E47FC03}" type="sibTrans" cxnId="{EAD172A2-F372-4F04-B41E-56A84FE14386}">
      <dgm:prSet/>
      <dgm:spPr/>
      <dgm:t>
        <a:bodyPr/>
        <a:lstStyle/>
        <a:p>
          <a:endParaRPr lang="en-US"/>
        </a:p>
      </dgm:t>
    </dgm:pt>
    <dgm:pt modelId="{76FEF51B-D6F6-427D-97A9-3E1D6C44B977}" type="pres">
      <dgm:prSet presAssocID="{E7F36D2D-C41A-45BD-9DC8-DA6F28785B75}" presName="root" presStyleCnt="0">
        <dgm:presLayoutVars>
          <dgm:dir/>
          <dgm:resizeHandles val="exact"/>
        </dgm:presLayoutVars>
      </dgm:prSet>
      <dgm:spPr/>
    </dgm:pt>
    <dgm:pt modelId="{3FE55621-5C68-4929-918F-9A889CC00CA2}" type="pres">
      <dgm:prSet presAssocID="{E7F36D2D-C41A-45BD-9DC8-DA6F28785B75}" presName="container" presStyleCnt="0">
        <dgm:presLayoutVars>
          <dgm:dir/>
          <dgm:resizeHandles val="exact"/>
        </dgm:presLayoutVars>
      </dgm:prSet>
      <dgm:spPr/>
    </dgm:pt>
    <dgm:pt modelId="{DD88C19F-6C82-40E6-A13E-824414B9CE66}" type="pres">
      <dgm:prSet presAssocID="{A4D0AA04-91EE-4255-9E14-5DB2A75997E8}" presName="compNode" presStyleCnt="0"/>
      <dgm:spPr/>
    </dgm:pt>
    <dgm:pt modelId="{59C6A5C2-4B6F-4B99-BD72-7EE9A3EDCCCF}" type="pres">
      <dgm:prSet presAssocID="{A4D0AA04-91EE-4255-9E14-5DB2A75997E8}" presName="iconBgRect" presStyleLbl="bgShp" presStyleIdx="0" presStyleCnt="4"/>
      <dgm:spPr/>
    </dgm:pt>
    <dgm:pt modelId="{B5B56827-9A2D-4C08-8B11-E2C87569D5FF}" type="pres">
      <dgm:prSet presAssocID="{A4D0AA04-91EE-4255-9E14-5DB2A75997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ken"/>
        </a:ext>
      </dgm:extLst>
    </dgm:pt>
    <dgm:pt modelId="{32F10763-DB7B-4768-B312-CC6DEA499819}" type="pres">
      <dgm:prSet presAssocID="{A4D0AA04-91EE-4255-9E14-5DB2A75997E8}" presName="spaceRect" presStyleCnt="0"/>
      <dgm:spPr/>
    </dgm:pt>
    <dgm:pt modelId="{A3CA382E-532C-448B-9578-8673071C51D0}" type="pres">
      <dgm:prSet presAssocID="{A4D0AA04-91EE-4255-9E14-5DB2A75997E8}" presName="textRect" presStyleLbl="revTx" presStyleIdx="0" presStyleCnt="4">
        <dgm:presLayoutVars>
          <dgm:chMax val="1"/>
          <dgm:chPref val="1"/>
        </dgm:presLayoutVars>
      </dgm:prSet>
      <dgm:spPr/>
    </dgm:pt>
    <dgm:pt modelId="{17ADB05A-C79C-47C4-A9A4-73C230B5F1EC}" type="pres">
      <dgm:prSet presAssocID="{A2A7309D-E8FF-4363-BEF8-D8B969669170}" presName="sibTrans" presStyleLbl="sibTrans2D1" presStyleIdx="0" presStyleCnt="0"/>
      <dgm:spPr/>
    </dgm:pt>
    <dgm:pt modelId="{75AAE7AC-67F1-45D7-BE82-1C110FBE464D}" type="pres">
      <dgm:prSet presAssocID="{E21B64D9-1090-42F8-8C48-0F0485018D95}" presName="compNode" presStyleCnt="0"/>
      <dgm:spPr/>
    </dgm:pt>
    <dgm:pt modelId="{E285F156-1ECF-4566-AEC6-031AC80E2489}" type="pres">
      <dgm:prSet presAssocID="{E21B64D9-1090-42F8-8C48-0F0485018D95}" presName="iconBgRect" presStyleLbl="bgShp" presStyleIdx="1" presStyleCnt="4"/>
      <dgm:spPr/>
    </dgm:pt>
    <dgm:pt modelId="{4F619679-5ED8-4D7A-80A6-924E6954813E}" type="pres">
      <dgm:prSet presAssocID="{E21B64D9-1090-42F8-8C48-0F0485018D9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CE90F683-3965-4119-BEAE-8667380F45BA}" type="pres">
      <dgm:prSet presAssocID="{E21B64D9-1090-42F8-8C48-0F0485018D95}" presName="spaceRect" presStyleCnt="0"/>
      <dgm:spPr/>
    </dgm:pt>
    <dgm:pt modelId="{BD9A97BA-EB38-4274-A0CD-CB43AC68F900}" type="pres">
      <dgm:prSet presAssocID="{E21B64D9-1090-42F8-8C48-0F0485018D95}" presName="textRect" presStyleLbl="revTx" presStyleIdx="1" presStyleCnt="4">
        <dgm:presLayoutVars>
          <dgm:chMax val="1"/>
          <dgm:chPref val="1"/>
        </dgm:presLayoutVars>
      </dgm:prSet>
      <dgm:spPr/>
    </dgm:pt>
    <dgm:pt modelId="{7926F414-98DE-4622-A8AD-742B5788E111}" type="pres">
      <dgm:prSet presAssocID="{3DACA5D3-7A50-43C5-AEA8-84EF5BB0BA0C}" presName="sibTrans" presStyleLbl="sibTrans2D1" presStyleIdx="0" presStyleCnt="0"/>
      <dgm:spPr/>
    </dgm:pt>
    <dgm:pt modelId="{C55CB3D0-B0A6-4FCE-9476-7D2514938830}" type="pres">
      <dgm:prSet presAssocID="{285CF381-BD37-4AC8-BA94-E4FABB7224FC}" presName="compNode" presStyleCnt="0"/>
      <dgm:spPr/>
    </dgm:pt>
    <dgm:pt modelId="{87D09F83-19A5-4BE6-BCC6-41F8FA477029}" type="pres">
      <dgm:prSet presAssocID="{285CF381-BD37-4AC8-BA94-E4FABB7224FC}" presName="iconBgRect" presStyleLbl="bgShp" presStyleIdx="2" presStyleCnt="4"/>
      <dgm:spPr/>
    </dgm:pt>
    <dgm:pt modelId="{004FF3E5-29CA-4BEB-817C-F55B8E3D4AF3}" type="pres">
      <dgm:prSet presAssocID="{285CF381-BD37-4AC8-BA94-E4FABB7224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CB852178-4FB0-4FC9-A3DD-EE9EF016C0A8}" type="pres">
      <dgm:prSet presAssocID="{285CF381-BD37-4AC8-BA94-E4FABB7224FC}" presName="spaceRect" presStyleCnt="0"/>
      <dgm:spPr/>
    </dgm:pt>
    <dgm:pt modelId="{62CB8AB4-D154-4808-90AA-32A699B0A4D8}" type="pres">
      <dgm:prSet presAssocID="{285CF381-BD37-4AC8-BA94-E4FABB7224FC}" presName="textRect" presStyleLbl="revTx" presStyleIdx="2" presStyleCnt="4">
        <dgm:presLayoutVars>
          <dgm:chMax val="1"/>
          <dgm:chPref val="1"/>
        </dgm:presLayoutVars>
      </dgm:prSet>
      <dgm:spPr/>
    </dgm:pt>
    <dgm:pt modelId="{E58628AD-2700-4A69-9041-E5CDA53F74FB}" type="pres">
      <dgm:prSet presAssocID="{F1A9F89D-FFB4-4A3C-8C79-80EE21B97779}" presName="sibTrans" presStyleLbl="sibTrans2D1" presStyleIdx="0" presStyleCnt="0"/>
      <dgm:spPr/>
    </dgm:pt>
    <dgm:pt modelId="{7D1F4BA1-A823-4127-B5F6-5D77C8CD05DB}" type="pres">
      <dgm:prSet presAssocID="{06631542-0610-4DE7-B285-E995DF04500B}" presName="compNode" presStyleCnt="0"/>
      <dgm:spPr/>
    </dgm:pt>
    <dgm:pt modelId="{D25AF05A-3A8A-4CC2-8E1F-6B8C904347BF}" type="pres">
      <dgm:prSet presAssocID="{06631542-0610-4DE7-B285-E995DF04500B}" presName="iconBgRect" presStyleLbl="bgShp" presStyleIdx="3" presStyleCnt="4"/>
      <dgm:spPr/>
    </dgm:pt>
    <dgm:pt modelId="{978AA2EC-C802-4874-A439-5538ED53C900}" type="pres">
      <dgm:prSet presAssocID="{06631542-0610-4DE7-B285-E995DF04500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iel"/>
        </a:ext>
      </dgm:extLst>
    </dgm:pt>
    <dgm:pt modelId="{A8CB4F25-71AB-43E8-AF9E-F6EDF5FEBD10}" type="pres">
      <dgm:prSet presAssocID="{06631542-0610-4DE7-B285-E995DF04500B}" presName="spaceRect" presStyleCnt="0"/>
      <dgm:spPr/>
    </dgm:pt>
    <dgm:pt modelId="{673AD19C-707D-4E22-A63A-E5405452F16C}" type="pres">
      <dgm:prSet presAssocID="{06631542-0610-4DE7-B285-E995DF04500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2CAED12-E17C-40E7-8632-322E5A17072D}" type="presOf" srcId="{E7F36D2D-C41A-45BD-9DC8-DA6F28785B75}" destId="{76FEF51B-D6F6-427D-97A9-3E1D6C44B977}" srcOrd="0" destOrd="0" presId="urn:microsoft.com/office/officeart/2018/2/layout/IconCircleList"/>
    <dgm:cxn modelId="{15DBB737-3A42-4F89-9371-EB3ABD964245}" type="presOf" srcId="{3DACA5D3-7A50-43C5-AEA8-84EF5BB0BA0C}" destId="{7926F414-98DE-4622-A8AD-742B5788E111}" srcOrd="0" destOrd="0" presId="urn:microsoft.com/office/officeart/2018/2/layout/IconCircleList"/>
    <dgm:cxn modelId="{97C0DA6A-BE12-44AB-9B44-0402F7369A9B}" type="presOf" srcId="{06631542-0610-4DE7-B285-E995DF04500B}" destId="{673AD19C-707D-4E22-A63A-E5405452F16C}" srcOrd="0" destOrd="0" presId="urn:microsoft.com/office/officeart/2018/2/layout/IconCircleList"/>
    <dgm:cxn modelId="{DE0E2451-5007-4F68-811E-E2598CB4D578}" srcId="{E7F36D2D-C41A-45BD-9DC8-DA6F28785B75}" destId="{A4D0AA04-91EE-4255-9E14-5DB2A75997E8}" srcOrd="0" destOrd="0" parTransId="{41919E4E-E0B3-42E1-BD87-8E6B167A3893}" sibTransId="{A2A7309D-E8FF-4363-BEF8-D8B969669170}"/>
    <dgm:cxn modelId="{A5306855-8535-43F3-B14F-CB3F201E5683}" type="presOf" srcId="{E21B64D9-1090-42F8-8C48-0F0485018D95}" destId="{BD9A97BA-EB38-4274-A0CD-CB43AC68F900}" srcOrd="0" destOrd="0" presId="urn:microsoft.com/office/officeart/2018/2/layout/IconCircleList"/>
    <dgm:cxn modelId="{B858809E-D849-496D-9890-2C0565C0D0A9}" type="presOf" srcId="{A2A7309D-E8FF-4363-BEF8-D8B969669170}" destId="{17ADB05A-C79C-47C4-A9A4-73C230B5F1EC}" srcOrd="0" destOrd="0" presId="urn:microsoft.com/office/officeart/2018/2/layout/IconCircleList"/>
    <dgm:cxn modelId="{EAD172A2-F372-4F04-B41E-56A84FE14386}" srcId="{E7F36D2D-C41A-45BD-9DC8-DA6F28785B75}" destId="{06631542-0610-4DE7-B285-E995DF04500B}" srcOrd="3" destOrd="0" parTransId="{6907C535-AE6E-44E5-838F-67D6253AB188}" sibTransId="{61C4084E-A9CC-419C-9DFC-BE0C5E47FC03}"/>
    <dgm:cxn modelId="{3FDC64B0-A97E-4B09-99DC-75429205EA93}" type="presOf" srcId="{F1A9F89D-FFB4-4A3C-8C79-80EE21B97779}" destId="{E58628AD-2700-4A69-9041-E5CDA53F74FB}" srcOrd="0" destOrd="0" presId="urn:microsoft.com/office/officeart/2018/2/layout/IconCircleList"/>
    <dgm:cxn modelId="{0C5AA9C6-CBC1-45BB-A2AC-4D63F532ACA2}" type="presOf" srcId="{285CF381-BD37-4AC8-BA94-E4FABB7224FC}" destId="{62CB8AB4-D154-4808-90AA-32A699B0A4D8}" srcOrd="0" destOrd="0" presId="urn:microsoft.com/office/officeart/2018/2/layout/IconCircleList"/>
    <dgm:cxn modelId="{87ACDEE5-3156-42C8-9968-4B231D29B9F3}" type="presOf" srcId="{A4D0AA04-91EE-4255-9E14-5DB2A75997E8}" destId="{A3CA382E-532C-448B-9578-8673071C51D0}" srcOrd="0" destOrd="0" presId="urn:microsoft.com/office/officeart/2018/2/layout/IconCircleList"/>
    <dgm:cxn modelId="{E5116CEB-D7B1-41EB-A7DA-B2914445C0D4}" srcId="{E7F36D2D-C41A-45BD-9DC8-DA6F28785B75}" destId="{285CF381-BD37-4AC8-BA94-E4FABB7224FC}" srcOrd="2" destOrd="0" parTransId="{4CF46922-27F7-49FE-9C44-8828A19829DB}" sibTransId="{F1A9F89D-FFB4-4A3C-8C79-80EE21B97779}"/>
    <dgm:cxn modelId="{F45FDDF1-5E45-4869-AE09-13BFED44797F}" srcId="{E7F36D2D-C41A-45BD-9DC8-DA6F28785B75}" destId="{E21B64D9-1090-42F8-8C48-0F0485018D95}" srcOrd="1" destOrd="0" parTransId="{4DA40F9F-D374-4764-863F-57E352DCAC0C}" sibTransId="{3DACA5D3-7A50-43C5-AEA8-84EF5BB0BA0C}"/>
    <dgm:cxn modelId="{D6E61AD9-87F6-4B2D-8C06-4A390AE72AD9}" type="presParOf" srcId="{76FEF51B-D6F6-427D-97A9-3E1D6C44B977}" destId="{3FE55621-5C68-4929-918F-9A889CC00CA2}" srcOrd="0" destOrd="0" presId="urn:microsoft.com/office/officeart/2018/2/layout/IconCircleList"/>
    <dgm:cxn modelId="{4323E58A-24FB-4AA5-B79C-004006191CBC}" type="presParOf" srcId="{3FE55621-5C68-4929-918F-9A889CC00CA2}" destId="{DD88C19F-6C82-40E6-A13E-824414B9CE66}" srcOrd="0" destOrd="0" presId="urn:microsoft.com/office/officeart/2018/2/layout/IconCircleList"/>
    <dgm:cxn modelId="{C4F50176-6E9A-46FE-87CC-385BA18650A2}" type="presParOf" srcId="{DD88C19F-6C82-40E6-A13E-824414B9CE66}" destId="{59C6A5C2-4B6F-4B99-BD72-7EE9A3EDCCCF}" srcOrd="0" destOrd="0" presId="urn:microsoft.com/office/officeart/2018/2/layout/IconCircleList"/>
    <dgm:cxn modelId="{5996CEFB-CDBD-422C-9F02-068FC0EFBBC4}" type="presParOf" srcId="{DD88C19F-6C82-40E6-A13E-824414B9CE66}" destId="{B5B56827-9A2D-4C08-8B11-E2C87569D5FF}" srcOrd="1" destOrd="0" presId="urn:microsoft.com/office/officeart/2018/2/layout/IconCircleList"/>
    <dgm:cxn modelId="{51A11E84-7B8A-4C71-AE1C-0FA2581B3FFF}" type="presParOf" srcId="{DD88C19F-6C82-40E6-A13E-824414B9CE66}" destId="{32F10763-DB7B-4768-B312-CC6DEA499819}" srcOrd="2" destOrd="0" presId="urn:microsoft.com/office/officeart/2018/2/layout/IconCircleList"/>
    <dgm:cxn modelId="{B4D49E66-D3F5-4289-9ADE-28714ED6532C}" type="presParOf" srcId="{DD88C19F-6C82-40E6-A13E-824414B9CE66}" destId="{A3CA382E-532C-448B-9578-8673071C51D0}" srcOrd="3" destOrd="0" presId="urn:microsoft.com/office/officeart/2018/2/layout/IconCircleList"/>
    <dgm:cxn modelId="{F138D44E-EFC9-4924-ADC7-3F3C6B6E8D47}" type="presParOf" srcId="{3FE55621-5C68-4929-918F-9A889CC00CA2}" destId="{17ADB05A-C79C-47C4-A9A4-73C230B5F1EC}" srcOrd="1" destOrd="0" presId="urn:microsoft.com/office/officeart/2018/2/layout/IconCircleList"/>
    <dgm:cxn modelId="{B298DF1D-E84D-4157-AE39-9DA6FED4116C}" type="presParOf" srcId="{3FE55621-5C68-4929-918F-9A889CC00CA2}" destId="{75AAE7AC-67F1-45D7-BE82-1C110FBE464D}" srcOrd="2" destOrd="0" presId="urn:microsoft.com/office/officeart/2018/2/layout/IconCircleList"/>
    <dgm:cxn modelId="{880D1038-653A-43BB-92E1-98C646628B4F}" type="presParOf" srcId="{75AAE7AC-67F1-45D7-BE82-1C110FBE464D}" destId="{E285F156-1ECF-4566-AEC6-031AC80E2489}" srcOrd="0" destOrd="0" presId="urn:microsoft.com/office/officeart/2018/2/layout/IconCircleList"/>
    <dgm:cxn modelId="{1DE45C7F-50E1-4566-B417-413C98039CC5}" type="presParOf" srcId="{75AAE7AC-67F1-45D7-BE82-1C110FBE464D}" destId="{4F619679-5ED8-4D7A-80A6-924E6954813E}" srcOrd="1" destOrd="0" presId="urn:microsoft.com/office/officeart/2018/2/layout/IconCircleList"/>
    <dgm:cxn modelId="{96D15F7B-3BA3-48D5-8C44-54AC736844C2}" type="presParOf" srcId="{75AAE7AC-67F1-45D7-BE82-1C110FBE464D}" destId="{CE90F683-3965-4119-BEAE-8667380F45BA}" srcOrd="2" destOrd="0" presId="urn:microsoft.com/office/officeart/2018/2/layout/IconCircleList"/>
    <dgm:cxn modelId="{0ECAFD16-62EF-4CFB-92FD-F62058A15387}" type="presParOf" srcId="{75AAE7AC-67F1-45D7-BE82-1C110FBE464D}" destId="{BD9A97BA-EB38-4274-A0CD-CB43AC68F900}" srcOrd="3" destOrd="0" presId="urn:microsoft.com/office/officeart/2018/2/layout/IconCircleList"/>
    <dgm:cxn modelId="{09780A4F-84F5-456D-9985-5F0A4B3ABCF7}" type="presParOf" srcId="{3FE55621-5C68-4929-918F-9A889CC00CA2}" destId="{7926F414-98DE-4622-A8AD-742B5788E111}" srcOrd="3" destOrd="0" presId="urn:microsoft.com/office/officeart/2018/2/layout/IconCircleList"/>
    <dgm:cxn modelId="{32D4A628-0685-4705-A958-58B2045A0670}" type="presParOf" srcId="{3FE55621-5C68-4929-918F-9A889CC00CA2}" destId="{C55CB3D0-B0A6-4FCE-9476-7D2514938830}" srcOrd="4" destOrd="0" presId="urn:microsoft.com/office/officeart/2018/2/layout/IconCircleList"/>
    <dgm:cxn modelId="{F7171578-0C44-4DB5-B7B4-49B8C61366F3}" type="presParOf" srcId="{C55CB3D0-B0A6-4FCE-9476-7D2514938830}" destId="{87D09F83-19A5-4BE6-BCC6-41F8FA477029}" srcOrd="0" destOrd="0" presId="urn:microsoft.com/office/officeart/2018/2/layout/IconCircleList"/>
    <dgm:cxn modelId="{5D97D984-553B-4EB9-8FD9-96B2C9F0B578}" type="presParOf" srcId="{C55CB3D0-B0A6-4FCE-9476-7D2514938830}" destId="{004FF3E5-29CA-4BEB-817C-F55B8E3D4AF3}" srcOrd="1" destOrd="0" presId="urn:microsoft.com/office/officeart/2018/2/layout/IconCircleList"/>
    <dgm:cxn modelId="{1271E04D-FA96-450E-872D-A2A83555CC9C}" type="presParOf" srcId="{C55CB3D0-B0A6-4FCE-9476-7D2514938830}" destId="{CB852178-4FB0-4FC9-A3DD-EE9EF016C0A8}" srcOrd="2" destOrd="0" presId="urn:microsoft.com/office/officeart/2018/2/layout/IconCircleList"/>
    <dgm:cxn modelId="{E6679E5E-4FDF-4330-A65B-1B033DA0AB88}" type="presParOf" srcId="{C55CB3D0-B0A6-4FCE-9476-7D2514938830}" destId="{62CB8AB4-D154-4808-90AA-32A699B0A4D8}" srcOrd="3" destOrd="0" presId="urn:microsoft.com/office/officeart/2018/2/layout/IconCircleList"/>
    <dgm:cxn modelId="{471DF996-2C4C-4376-AD41-03C104F6B3A5}" type="presParOf" srcId="{3FE55621-5C68-4929-918F-9A889CC00CA2}" destId="{E58628AD-2700-4A69-9041-E5CDA53F74FB}" srcOrd="5" destOrd="0" presId="urn:microsoft.com/office/officeart/2018/2/layout/IconCircleList"/>
    <dgm:cxn modelId="{1A00E6CA-D3A9-4CAE-AB1E-2B2AF2157965}" type="presParOf" srcId="{3FE55621-5C68-4929-918F-9A889CC00CA2}" destId="{7D1F4BA1-A823-4127-B5F6-5D77C8CD05DB}" srcOrd="6" destOrd="0" presId="urn:microsoft.com/office/officeart/2018/2/layout/IconCircleList"/>
    <dgm:cxn modelId="{C6AB282F-029D-46C7-AB8A-1598632F3469}" type="presParOf" srcId="{7D1F4BA1-A823-4127-B5F6-5D77C8CD05DB}" destId="{D25AF05A-3A8A-4CC2-8E1F-6B8C904347BF}" srcOrd="0" destOrd="0" presId="urn:microsoft.com/office/officeart/2018/2/layout/IconCircleList"/>
    <dgm:cxn modelId="{E0EB308D-CED6-4461-8F9E-E7774F67BB11}" type="presParOf" srcId="{7D1F4BA1-A823-4127-B5F6-5D77C8CD05DB}" destId="{978AA2EC-C802-4874-A439-5538ED53C900}" srcOrd="1" destOrd="0" presId="urn:microsoft.com/office/officeart/2018/2/layout/IconCircleList"/>
    <dgm:cxn modelId="{2B337FCE-3BFA-4C15-980C-F9C7B3FED7DB}" type="presParOf" srcId="{7D1F4BA1-A823-4127-B5F6-5D77C8CD05DB}" destId="{A8CB4F25-71AB-43E8-AF9E-F6EDF5FEBD10}" srcOrd="2" destOrd="0" presId="urn:microsoft.com/office/officeart/2018/2/layout/IconCircleList"/>
    <dgm:cxn modelId="{6F65AB2E-B518-4561-BEA3-5F2AAEB1DA45}" type="presParOf" srcId="{7D1F4BA1-A823-4127-B5F6-5D77C8CD05DB}" destId="{673AD19C-707D-4E22-A63A-E5405452F16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6A5C2-4B6F-4B99-BD72-7EE9A3EDCCCF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56827-9A2D-4C08-8B11-E2C87569D5FF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CA382E-532C-448B-9578-8673071C51D0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 this presentation, I will explore our sales data analysis over the past year. My focus will be on understanding product purchases, sales performance, and the effectiveness of our predictive models for both short-term and long-term forecasts.</a:t>
          </a:r>
        </a:p>
      </dsp:txBody>
      <dsp:txXfrm>
        <a:off x="1948202" y="368029"/>
        <a:ext cx="3233964" cy="1371985"/>
      </dsp:txXfrm>
    </dsp:sp>
    <dsp:sp modelId="{E285F156-1ECF-4566-AEC6-031AC80E2489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619679-5ED8-4D7A-80A6-924E6954813E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A97BA-EB38-4274-A0CD-CB43AC68F900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I'll start by examining the total number of products bought and sold, identifying key products, and analyzing costs and revenues. This will set the stage for a deeper dive into our data, highlighting trends and patterns influencing our sales.</a:t>
          </a:r>
        </a:p>
      </dsp:txBody>
      <dsp:txXfrm>
        <a:off x="7411643" y="368029"/>
        <a:ext cx="3233964" cy="1371985"/>
      </dsp:txXfrm>
    </dsp:sp>
    <dsp:sp modelId="{87D09F83-19A5-4BE6-BCC6-41F8FA477029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FF3E5-29CA-4BEB-817C-F55B8E3D4AF3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B8AB4-D154-4808-90AA-32A699B0A4D8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Next, I will discuss the predictive modeling results using Random Forest and XGBoost. I'll compare their performance, strengths, and areas for improvement, especially for long-term forecasts.</a:t>
          </a:r>
        </a:p>
      </dsp:txBody>
      <dsp:txXfrm>
        <a:off x="1948202" y="2452790"/>
        <a:ext cx="3233964" cy="1371985"/>
      </dsp:txXfrm>
    </dsp:sp>
    <dsp:sp modelId="{D25AF05A-3A8A-4CC2-8E1F-6B8C904347BF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8AA2EC-C802-4874-A439-5538ED53C900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AD19C-707D-4E22-A63A-E5405452F16C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By the end of this presentation, I aim to provide a clear understanding of our current performance and future trajectory, ensuring we are prepared to meet market demands and achieve growth.</a:t>
          </a:r>
        </a:p>
      </dsp:txBody>
      <dsp:txXfrm>
        <a:off x="7411643" y="2452790"/>
        <a:ext cx="3233964" cy="1371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7F11B-3916-4782-AECA-B9D287F1EF20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B58B6-12F1-437F-B0AF-8B2EC9CD6A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256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B58B6-12F1-437F-B0AF-8B2EC9CD6AE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780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B58B6-12F1-437F-B0AF-8B2EC9CD6AE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94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828AF-1E42-B175-10D1-BE22B18C9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51ECB31-08D0-A7E5-712A-DDA386AC6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B35EF8-F636-3466-57D6-AB0F3CE3B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CB45-A7A4-492B-9591-22AAA2BA4A3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643E4F-C865-005B-C391-F3604C6E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690C56-BDF7-0746-9259-29576B82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056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0E8FBA-D69A-6917-2EFC-303F6704C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84D0B6-D169-A90A-76BF-C05839892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1003F-70FE-3239-50FD-28CF6443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CB45-A7A4-492B-9591-22AAA2BA4A3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154053-BBE1-C598-4FE8-8F25128A6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A543E5-CA4D-A887-DF3B-45C44F69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263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0CB0960-7E32-35F0-0BAB-C249756A3D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DBE584F-4571-2F6C-F622-EEFBBF036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9C79CD-0740-1B14-3BB1-F28826285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CB45-A7A4-492B-9591-22AAA2BA4A3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065B20-E764-0A91-7D5C-10F355BE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B39D65-47BF-E0ED-2258-33C290D20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999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6545A-ACBE-E9CA-D71C-FAC6D399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35C0FB-78F9-5832-F1D9-596135FF2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5C6C8B-8961-41AA-0066-0445413A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CB45-A7A4-492B-9591-22AAA2BA4A3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75130F-C631-5B71-AADB-A11E8CBD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C0FC73-C295-1DC5-D449-436F1788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581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CF1D3D-45A0-2981-4F3D-B1C6EFE0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F6E6F9-6D7D-9F03-7335-311B6F5E2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767047-201E-337A-64E8-8EC0ED632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CB45-A7A4-492B-9591-22AAA2BA4A3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CDDD8A-285D-512B-47D7-E067B560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743F79-0E39-FBFC-D2D1-D7862AAD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06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9F35BC-3A79-3D01-B888-18522E32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F83B3E-025A-E773-5129-80C5F2317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50C5E4-F80A-569B-79F3-1787496FF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2F5C45-375E-26A7-0596-9E2453A5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CB45-A7A4-492B-9591-22AAA2BA4A3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C282E49-ABEF-819A-A08D-826736DF2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DC3FEC-E0D3-DD8B-A135-ECBE6B529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34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8D0D51-4385-A3A9-8AEF-51FBE9ED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8BE73F-CB7F-CD6D-1740-28CA43C70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05A36F-03C9-CE9A-A3AD-74A20E53E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5D01EBC-34F0-044C-9315-691E24227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7D98ED3-028F-C23D-63DC-E6F44CAA94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545256-CA69-C27D-C3F5-C86D0F79C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CB45-A7A4-492B-9591-22AAA2BA4A3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B4D3CD8-EE7E-E287-E01A-52FEABA07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08AD061-833A-E1F2-20D7-769FD2E0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953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1B626-0C79-888E-60F4-1D4D1E4C3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57BFCA9-0435-7AA0-F62B-5F929AB11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CB45-A7A4-492B-9591-22AAA2BA4A3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B966C9-21A9-38A5-379D-468977A9D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FAB0A6-4F54-8E2A-C020-3B3918303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625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BE7E96-C914-3C6C-90B4-323841FBA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CB45-A7A4-492B-9591-22AAA2BA4A3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F77F722-8982-D478-0183-5400A34A8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76C73F-3F31-B38E-C20F-DA5EA9AC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52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A1D313-1756-BDC1-B1A4-A69BA928A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06D2B8-CC2E-BD48-54AD-63EE85735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C678C4-1510-5042-2CCD-F729B2C8C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535119-E4D4-42C6-0383-236D717E4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CB45-A7A4-492B-9591-22AAA2BA4A3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F04954-EE07-3C31-F357-FBF1A7BE8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73925D-DFAD-8268-F739-FC81BA7F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690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BAD75-6A12-FC31-81DF-34CFEF19F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00FEFB-20D8-377D-95BE-D7054BB13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7512E4-68AA-7262-8F56-642C987D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EDF6078-8415-99CA-1C4F-FAB7444CD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CB45-A7A4-492B-9591-22AAA2BA4A3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5FF13D-EFB1-33DB-0964-8408E33EB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814504-9807-E1D5-9F58-DA0ACBB2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410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E044B39-F574-AF06-EE5B-6E12B530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90E2B1-3D7D-486F-7EF9-F1012232C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7706E1-EE1F-F44F-617D-D5C4F3212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B3CB45-A7A4-492B-9591-22AAA2BA4A3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907DAB-D249-6E1A-0152-1F3D6C0AA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B3C4-E32B-FB55-6667-5D527475A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09454E-EC56-4787-AC55-D87C91A0D4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606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FC982-1177-BCD3-F4D6-C4F29D5B6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40BA41-63E3-30DE-1700-B708FC3EA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 descr="Ein Bild, das Natur, Screenshot, Text, Berg enthält.&#10;&#10;Automatisch generierte Beschreibung">
            <a:extLst>
              <a:ext uri="{FF2B5EF4-FFF2-40B4-BE49-F238E27FC236}">
                <a16:creationId xmlns:a16="http://schemas.microsoft.com/office/drawing/2014/main" id="{5459249F-9DAA-644E-6B6C-E8B6103D8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64"/>
            <a:ext cx="12192000" cy="683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8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C516A3-38C0-4F58-9700-081CB0D1A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"/>
            <a:ext cx="12192000" cy="4286159"/>
            <a:chOff x="0" y="1"/>
            <a:chExt cx="12192000" cy="4286159"/>
          </a:xfrm>
          <a:effectLst>
            <a:outerShdw blurRad="3810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31B548F-BAE0-4401-9139-6545BCD3C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1"/>
              <a:ext cx="12192000" cy="4000975"/>
              <a:chOff x="0" y="1"/>
              <a:chExt cx="12192000" cy="4000975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4511E12-8D97-4D29-97DA-824875B13A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"/>
                <a:ext cx="12192000" cy="4000975"/>
              </a:xfrm>
              <a:custGeom>
                <a:avLst/>
                <a:gdLst>
                  <a:gd name="connsiteX0" fmla="*/ 0 w 12192000"/>
                  <a:gd name="connsiteY0" fmla="*/ 0 h 4000975"/>
                  <a:gd name="connsiteX1" fmla="*/ 12192000 w 12192000"/>
                  <a:gd name="connsiteY1" fmla="*/ 0 h 4000975"/>
                  <a:gd name="connsiteX2" fmla="*/ 12192000 w 12192000"/>
                  <a:gd name="connsiteY2" fmla="*/ 4000975 h 4000975"/>
                  <a:gd name="connsiteX3" fmla="*/ 4591050 w 12192000"/>
                  <a:gd name="connsiteY3" fmla="*/ 3848100 h 4000975"/>
                  <a:gd name="connsiteX4" fmla="*/ 0 w 12192000"/>
                  <a:gd name="connsiteY4" fmla="*/ 3999921 h 400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400097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4000975"/>
                    </a:lnTo>
                    <a:lnTo>
                      <a:pt x="4591050" y="3848100"/>
                    </a:lnTo>
                    <a:lnTo>
                      <a:pt x="0" y="3999921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3">
                <a:extLst>
                  <a:ext uri="{FF2B5EF4-FFF2-40B4-BE49-F238E27FC236}">
                    <a16:creationId xmlns:a16="http://schemas.microsoft.com/office/drawing/2014/main" id="{2267ACB5-D743-4981-82A7-934D0A6BD8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"/>
                <a:ext cx="12192000" cy="4000975"/>
              </a:xfrm>
              <a:custGeom>
                <a:avLst/>
                <a:gdLst>
                  <a:gd name="connsiteX0" fmla="*/ 0 w 12192000"/>
                  <a:gd name="connsiteY0" fmla="*/ 0 h 4000975"/>
                  <a:gd name="connsiteX1" fmla="*/ 12192000 w 12192000"/>
                  <a:gd name="connsiteY1" fmla="*/ 0 h 4000975"/>
                  <a:gd name="connsiteX2" fmla="*/ 12192000 w 12192000"/>
                  <a:gd name="connsiteY2" fmla="*/ 4000975 h 4000975"/>
                  <a:gd name="connsiteX3" fmla="*/ 4591050 w 12192000"/>
                  <a:gd name="connsiteY3" fmla="*/ 3848100 h 4000975"/>
                  <a:gd name="connsiteX4" fmla="*/ 0 w 12192000"/>
                  <a:gd name="connsiteY4" fmla="*/ 3999921 h 400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400097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4000975"/>
                    </a:lnTo>
                    <a:lnTo>
                      <a:pt x="4591050" y="3848100"/>
                    </a:lnTo>
                    <a:lnTo>
                      <a:pt x="0" y="3999921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3BB3ECA-2783-40C5-BE31-E5A2B6215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528992"/>
              <a:ext cx="12192000" cy="757168"/>
              <a:chOff x="0" y="2959818"/>
              <a:chExt cx="12192000" cy="757168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2FAB9C-1F29-451A-B39A-BDF325693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959818"/>
                <a:ext cx="12192000" cy="757168"/>
              </a:xfrm>
              <a:custGeom>
                <a:avLst/>
                <a:gdLst>
                  <a:gd name="connsiteX0" fmla="*/ 0 w 12192000"/>
                  <a:gd name="connsiteY0" fmla="*/ 0 h 757168"/>
                  <a:gd name="connsiteX1" fmla="*/ 41653 w 12192000"/>
                  <a:gd name="connsiteY1" fmla="*/ 6945 h 757168"/>
                  <a:gd name="connsiteX2" fmla="*/ 81317 w 12192000"/>
                  <a:gd name="connsiteY2" fmla="*/ 15509 h 757168"/>
                  <a:gd name="connsiteX3" fmla="*/ 114150 w 12192000"/>
                  <a:gd name="connsiteY3" fmla="*/ 28105 h 757168"/>
                  <a:gd name="connsiteX4" fmla="*/ 214865 w 12192000"/>
                  <a:gd name="connsiteY4" fmla="*/ 58374 h 757168"/>
                  <a:gd name="connsiteX5" fmla="*/ 299237 w 12192000"/>
                  <a:gd name="connsiteY5" fmla="*/ 63560 h 757168"/>
                  <a:gd name="connsiteX6" fmla="*/ 415570 w 12192000"/>
                  <a:gd name="connsiteY6" fmla="*/ 83774 h 757168"/>
                  <a:gd name="connsiteX7" fmla="*/ 633210 w 12192000"/>
                  <a:gd name="connsiteY7" fmla="*/ 109108 h 757168"/>
                  <a:gd name="connsiteX8" fmla="*/ 677567 w 12192000"/>
                  <a:gd name="connsiteY8" fmla="*/ 119446 h 757168"/>
                  <a:gd name="connsiteX9" fmla="*/ 946429 w 12192000"/>
                  <a:gd name="connsiteY9" fmla="*/ 171502 h 757168"/>
                  <a:gd name="connsiteX10" fmla="*/ 1163367 w 12192000"/>
                  <a:gd name="connsiteY10" fmla="*/ 182106 h 757168"/>
                  <a:gd name="connsiteX11" fmla="*/ 1180337 w 12192000"/>
                  <a:gd name="connsiteY11" fmla="*/ 181279 h 757168"/>
                  <a:gd name="connsiteX12" fmla="*/ 1263939 w 12192000"/>
                  <a:gd name="connsiteY12" fmla="*/ 173070 h 757168"/>
                  <a:gd name="connsiteX13" fmla="*/ 1392213 w 12192000"/>
                  <a:gd name="connsiteY13" fmla="*/ 183225 h 757168"/>
                  <a:gd name="connsiteX14" fmla="*/ 1479752 w 12192000"/>
                  <a:gd name="connsiteY14" fmla="*/ 205174 h 757168"/>
                  <a:gd name="connsiteX15" fmla="*/ 1589813 w 12192000"/>
                  <a:gd name="connsiteY15" fmla="*/ 211706 h 757168"/>
                  <a:gd name="connsiteX16" fmla="*/ 1716264 w 12192000"/>
                  <a:gd name="connsiteY16" fmla="*/ 207459 h 757168"/>
                  <a:gd name="connsiteX17" fmla="*/ 1772900 w 12192000"/>
                  <a:gd name="connsiteY17" fmla="*/ 208137 h 757168"/>
                  <a:gd name="connsiteX18" fmla="*/ 1929319 w 12192000"/>
                  <a:gd name="connsiteY18" fmla="*/ 193822 h 757168"/>
                  <a:gd name="connsiteX19" fmla="*/ 2021514 w 12192000"/>
                  <a:gd name="connsiteY19" fmla="*/ 204186 h 757168"/>
                  <a:gd name="connsiteX20" fmla="*/ 2111753 w 12192000"/>
                  <a:gd name="connsiteY20" fmla="*/ 223797 h 757168"/>
                  <a:gd name="connsiteX21" fmla="*/ 2169356 w 12192000"/>
                  <a:gd name="connsiteY21" fmla="*/ 241125 h 757168"/>
                  <a:gd name="connsiteX22" fmla="*/ 2286638 w 12192000"/>
                  <a:gd name="connsiteY22" fmla="*/ 257382 h 757168"/>
                  <a:gd name="connsiteX23" fmla="*/ 2308368 w 12192000"/>
                  <a:gd name="connsiteY23" fmla="*/ 256995 h 757168"/>
                  <a:gd name="connsiteX24" fmla="*/ 2660621 w 12192000"/>
                  <a:gd name="connsiteY24" fmla="*/ 262863 h 757168"/>
                  <a:gd name="connsiteX25" fmla="*/ 2801134 w 12192000"/>
                  <a:gd name="connsiteY25" fmla="*/ 250006 h 757168"/>
                  <a:gd name="connsiteX26" fmla="*/ 2830994 w 12192000"/>
                  <a:gd name="connsiteY26" fmla="*/ 249091 h 757168"/>
                  <a:gd name="connsiteX27" fmla="*/ 3129084 w 12192000"/>
                  <a:gd name="connsiteY27" fmla="*/ 242009 h 757168"/>
                  <a:gd name="connsiteX28" fmla="*/ 3162162 w 12192000"/>
                  <a:gd name="connsiteY28" fmla="*/ 242789 h 757168"/>
                  <a:gd name="connsiteX29" fmla="*/ 3254072 w 12192000"/>
                  <a:gd name="connsiteY29" fmla="*/ 251612 h 757168"/>
                  <a:gd name="connsiteX30" fmla="*/ 3473491 w 12192000"/>
                  <a:gd name="connsiteY30" fmla="*/ 221903 h 757168"/>
                  <a:gd name="connsiteX31" fmla="*/ 3691860 w 12192000"/>
                  <a:gd name="connsiteY31" fmla="*/ 219228 h 757168"/>
                  <a:gd name="connsiteX32" fmla="*/ 3811494 w 12192000"/>
                  <a:gd name="connsiteY32" fmla="*/ 225691 h 757168"/>
                  <a:gd name="connsiteX33" fmla="*/ 3897533 w 12192000"/>
                  <a:gd name="connsiteY33" fmla="*/ 220087 h 757168"/>
                  <a:gd name="connsiteX34" fmla="*/ 4109430 w 12192000"/>
                  <a:gd name="connsiteY34" fmla="*/ 200477 h 757168"/>
                  <a:gd name="connsiteX35" fmla="*/ 4208772 w 12192000"/>
                  <a:gd name="connsiteY35" fmla="*/ 200914 h 757168"/>
                  <a:gd name="connsiteX36" fmla="*/ 4314641 w 12192000"/>
                  <a:gd name="connsiteY36" fmla="*/ 196159 h 757168"/>
                  <a:gd name="connsiteX37" fmla="*/ 4577622 w 12192000"/>
                  <a:gd name="connsiteY37" fmla="*/ 163774 h 757168"/>
                  <a:gd name="connsiteX38" fmla="*/ 4790345 w 12192000"/>
                  <a:gd name="connsiteY38" fmla="*/ 177592 h 757168"/>
                  <a:gd name="connsiteX39" fmla="*/ 4926164 w 12192000"/>
                  <a:gd name="connsiteY39" fmla="*/ 184139 h 757168"/>
                  <a:gd name="connsiteX40" fmla="*/ 5088812 w 12192000"/>
                  <a:gd name="connsiteY40" fmla="*/ 177401 h 757168"/>
                  <a:gd name="connsiteX41" fmla="*/ 5222466 w 12192000"/>
                  <a:gd name="connsiteY41" fmla="*/ 162082 h 757168"/>
                  <a:gd name="connsiteX42" fmla="*/ 5406528 w 12192000"/>
                  <a:gd name="connsiteY42" fmla="*/ 153987 h 757168"/>
                  <a:gd name="connsiteX43" fmla="*/ 5590716 w 12192000"/>
                  <a:gd name="connsiteY43" fmla="*/ 129490 h 757168"/>
                  <a:gd name="connsiteX44" fmla="*/ 5719429 w 12192000"/>
                  <a:gd name="connsiteY44" fmla="*/ 110099 h 757168"/>
                  <a:gd name="connsiteX45" fmla="*/ 5897895 w 12192000"/>
                  <a:gd name="connsiteY45" fmla="*/ 96368 h 757168"/>
                  <a:gd name="connsiteX46" fmla="*/ 6169957 w 12192000"/>
                  <a:gd name="connsiteY46" fmla="*/ 94411 h 757168"/>
                  <a:gd name="connsiteX47" fmla="*/ 6294827 w 12192000"/>
                  <a:gd name="connsiteY47" fmla="*/ 99236 h 757168"/>
                  <a:gd name="connsiteX48" fmla="*/ 6494261 w 12192000"/>
                  <a:gd name="connsiteY48" fmla="*/ 71724 h 757168"/>
                  <a:gd name="connsiteX49" fmla="*/ 6579627 w 12192000"/>
                  <a:gd name="connsiteY49" fmla="*/ 57883 h 757168"/>
                  <a:gd name="connsiteX50" fmla="*/ 6654800 w 12192000"/>
                  <a:gd name="connsiteY50" fmla="*/ 77086 h 757168"/>
                  <a:gd name="connsiteX51" fmla="*/ 6703059 w 12192000"/>
                  <a:gd name="connsiteY51" fmla="*/ 97166 h 757168"/>
                  <a:gd name="connsiteX52" fmla="*/ 6859445 w 12192000"/>
                  <a:gd name="connsiteY52" fmla="*/ 90481 h 757168"/>
                  <a:gd name="connsiteX53" fmla="*/ 7025414 w 12192000"/>
                  <a:gd name="connsiteY53" fmla="*/ 83536 h 757168"/>
                  <a:gd name="connsiteX54" fmla="*/ 7144137 w 12192000"/>
                  <a:gd name="connsiteY54" fmla="*/ 79264 h 757168"/>
                  <a:gd name="connsiteX55" fmla="*/ 7291235 w 12192000"/>
                  <a:gd name="connsiteY55" fmla="*/ 95367 h 757168"/>
                  <a:gd name="connsiteX56" fmla="*/ 7407395 w 12192000"/>
                  <a:gd name="connsiteY56" fmla="*/ 104888 h 757168"/>
                  <a:gd name="connsiteX57" fmla="*/ 7500837 w 12192000"/>
                  <a:gd name="connsiteY57" fmla="*/ 119515 h 757168"/>
                  <a:gd name="connsiteX58" fmla="*/ 7533567 w 12192000"/>
                  <a:gd name="connsiteY58" fmla="*/ 126955 h 757168"/>
                  <a:gd name="connsiteX59" fmla="*/ 7792910 w 12192000"/>
                  <a:gd name="connsiteY59" fmla="*/ 185188 h 757168"/>
                  <a:gd name="connsiteX60" fmla="*/ 8070699 w 12192000"/>
                  <a:gd name="connsiteY60" fmla="*/ 235423 h 757168"/>
                  <a:gd name="connsiteX61" fmla="*/ 8253177 w 12192000"/>
                  <a:gd name="connsiteY61" fmla="*/ 222473 h 757168"/>
                  <a:gd name="connsiteX62" fmla="*/ 8320683 w 12192000"/>
                  <a:gd name="connsiteY62" fmla="*/ 226393 h 757168"/>
                  <a:gd name="connsiteX63" fmla="*/ 8631438 w 12192000"/>
                  <a:gd name="connsiteY63" fmla="*/ 237528 h 757168"/>
                  <a:gd name="connsiteX64" fmla="*/ 8686410 w 12192000"/>
                  <a:gd name="connsiteY64" fmla="*/ 234877 h 757168"/>
                  <a:gd name="connsiteX65" fmla="*/ 8980658 w 12192000"/>
                  <a:gd name="connsiteY65" fmla="*/ 273001 h 757168"/>
                  <a:gd name="connsiteX66" fmla="*/ 9087625 w 12192000"/>
                  <a:gd name="connsiteY66" fmla="*/ 282423 h 757168"/>
                  <a:gd name="connsiteX67" fmla="*/ 9186017 w 12192000"/>
                  <a:gd name="connsiteY67" fmla="*/ 293875 h 757168"/>
                  <a:gd name="connsiteX68" fmla="*/ 9323931 w 12192000"/>
                  <a:gd name="connsiteY68" fmla="*/ 302628 h 757168"/>
                  <a:gd name="connsiteX69" fmla="*/ 9467213 w 12192000"/>
                  <a:gd name="connsiteY69" fmla="*/ 307275 h 757168"/>
                  <a:gd name="connsiteX70" fmla="*/ 9626826 w 12192000"/>
                  <a:gd name="connsiteY70" fmla="*/ 316213 h 757168"/>
                  <a:gd name="connsiteX71" fmla="*/ 9689696 w 12192000"/>
                  <a:gd name="connsiteY71" fmla="*/ 324467 h 757168"/>
                  <a:gd name="connsiteX72" fmla="*/ 9860526 w 12192000"/>
                  <a:gd name="connsiteY72" fmla="*/ 329986 h 757168"/>
                  <a:gd name="connsiteX73" fmla="*/ 9949775 w 12192000"/>
                  <a:gd name="connsiteY73" fmla="*/ 340386 h 757168"/>
                  <a:gd name="connsiteX74" fmla="*/ 10097252 w 12192000"/>
                  <a:gd name="connsiteY74" fmla="*/ 349262 h 757168"/>
                  <a:gd name="connsiteX75" fmla="*/ 10145261 w 12192000"/>
                  <a:gd name="connsiteY75" fmla="*/ 353113 h 757168"/>
                  <a:gd name="connsiteX76" fmla="*/ 10188159 w 12192000"/>
                  <a:gd name="connsiteY76" fmla="*/ 356124 h 757168"/>
                  <a:gd name="connsiteX77" fmla="*/ 10336144 w 12192000"/>
                  <a:gd name="connsiteY77" fmla="*/ 348235 h 757168"/>
                  <a:gd name="connsiteX78" fmla="*/ 10466847 w 12192000"/>
                  <a:gd name="connsiteY78" fmla="*/ 354131 h 757168"/>
                  <a:gd name="connsiteX79" fmla="*/ 10696514 w 12192000"/>
                  <a:gd name="connsiteY79" fmla="*/ 353575 h 757168"/>
                  <a:gd name="connsiteX80" fmla="*/ 10746932 w 12192000"/>
                  <a:gd name="connsiteY80" fmla="*/ 360606 h 757168"/>
                  <a:gd name="connsiteX81" fmla="*/ 10905388 w 12192000"/>
                  <a:gd name="connsiteY81" fmla="*/ 370627 h 757168"/>
                  <a:gd name="connsiteX82" fmla="*/ 10995602 w 12192000"/>
                  <a:gd name="connsiteY82" fmla="*/ 376691 h 757168"/>
                  <a:gd name="connsiteX83" fmla="*/ 11107647 w 12192000"/>
                  <a:gd name="connsiteY83" fmla="*/ 373405 h 757168"/>
                  <a:gd name="connsiteX84" fmla="*/ 11302440 w 12192000"/>
                  <a:gd name="connsiteY84" fmla="*/ 364156 h 757168"/>
                  <a:gd name="connsiteX85" fmla="*/ 11353613 w 12192000"/>
                  <a:gd name="connsiteY85" fmla="*/ 363785 h 757168"/>
                  <a:gd name="connsiteX86" fmla="*/ 11447323 w 12192000"/>
                  <a:gd name="connsiteY86" fmla="*/ 359346 h 757168"/>
                  <a:gd name="connsiteX87" fmla="*/ 11464292 w 12192000"/>
                  <a:gd name="connsiteY87" fmla="*/ 358519 h 757168"/>
                  <a:gd name="connsiteX88" fmla="*/ 11607560 w 12192000"/>
                  <a:gd name="connsiteY88" fmla="*/ 342370 h 757168"/>
                  <a:gd name="connsiteX89" fmla="*/ 11681426 w 12192000"/>
                  <a:gd name="connsiteY89" fmla="*/ 344335 h 757168"/>
                  <a:gd name="connsiteX90" fmla="*/ 11893565 w 12192000"/>
                  <a:gd name="connsiteY90" fmla="*/ 355261 h 757168"/>
                  <a:gd name="connsiteX91" fmla="*/ 11983290 w 12192000"/>
                  <a:gd name="connsiteY91" fmla="*/ 363588 h 757168"/>
                  <a:gd name="connsiteX92" fmla="*/ 12192000 w 12192000"/>
                  <a:gd name="connsiteY92" fmla="*/ 388018 h 757168"/>
                  <a:gd name="connsiteX93" fmla="*/ 12192000 w 12192000"/>
                  <a:gd name="connsiteY93" fmla="*/ 577115 h 757168"/>
                  <a:gd name="connsiteX94" fmla="*/ 12157329 w 12192000"/>
                  <a:gd name="connsiteY94" fmla="*/ 588862 h 757168"/>
                  <a:gd name="connsiteX95" fmla="*/ 12066948 w 12192000"/>
                  <a:gd name="connsiteY95" fmla="*/ 586034 h 757168"/>
                  <a:gd name="connsiteX96" fmla="*/ 11911344 w 12192000"/>
                  <a:gd name="connsiteY96" fmla="*/ 521599 h 757168"/>
                  <a:gd name="connsiteX97" fmla="*/ 11847823 w 12192000"/>
                  <a:gd name="connsiteY97" fmla="*/ 511785 h 757168"/>
                  <a:gd name="connsiteX98" fmla="*/ 11737547 w 12192000"/>
                  <a:gd name="connsiteY98" fmla="*/ 502380 h 757168"/>
                  <a:gd name="connsiteX99" fmla="*/ 11636052 w 12192000"/>
                  <a:gd name="connsiteY99" fmla="*/ 514993 h 757168"/>
                  <a:gd name="connsiteX100" fmla="*/ 11394706 w 12192000"/>
                  <a:gd name="connsiteY100" fmla="*/ 590867 h 757168"/>
                  <a:gd name="connsiteX101" fmla="*/ 11354978 w 12192000"/>
                  <a:gd name="connsiteY101" fmla="*/ 597561 h 757168"/>
                  <a:gd name="connsiteX102" fmla="*/ 11285306 w 12192000"/>
                  <a:gd name="connsiteY102" fmla="*/ 599825 h 757168"/>
                  <a:gd name="connsiteX103" fmla="*/ 11008528 w 12192000"/>
                  <a:gd name="connsiteY103" fmla="*/ 656670 h 757168"/>
                  <a:gd name="connsiteX104" fmla="*/ 10948735 w 12192000"/>
                  <a:gd name="connsiteY104" fmla="*/ 652964 h 757168"/>
                  <a:gd name="connsiteX105" fmla="*/ 10850698 w 12192000"/>
                  <a:gd name="connsiteY105" fmla="*/ 641721 h 757168"/>
                  <a:gd name="connsiteX106" fmla="*/ 10744026 w 12192000"/>
                  <a:gd name="connsiteY106" fmla="*/ 647769 h 757168"/>
                  <a:gd name="connsiteX107" fmla="*/ 10666160 w 12192000"/>
                  <a:gd name="connsiteY107" fmla="*/ 651891 h 757168"/>
                  <a:gd name="connsiteX108" fmla="*/ 10450521 w 12192000"/>
                  <a:gd name="connsiteY108" fmla="*/ 616552 h 757168"/>
                  <a:gd name="connsiteX109" fmla="*/ 10271192 w 12192000"/>
                  <a:gd name="connsiteY109" fmla="*/ 583498 h 757168"/>
                  <a:gd name="connsiteX110" fmla="*/ 10246067 w 12192000"/>
                  <a:gd name="connsiteY110" fmla="*/ 585423 h 757168"/>
                  <a:gd name="connsiteX111" fmla="*/ 10005027 w 12192000"/>
                  <a:gd name="connsiteY111" fmla="*/ 592252 h 757168"/>
                  <a:gd name="connsiteX112" fmla="*/ 9898681 w 12192000"/>
                  <a:gd name="connsiteY112" fmla="*/ 613195 h 757168"/>
                  <a:gd name="connsiteX113" fmla="*/ 9753225 w 12192000"/>
                  <a:gd name="connsiteY113" fmla="*/ 629038 h 757168"/>
                  <a:gd name="connsiteX114" fmla="*/ 9591376 w 12192000"/>
                  <a:gd name="connsiteY114" fmla="*/ 648601 h 757168"/>
                  <a:gd name="connsiteX115" fmla="*/ 9472860 w 12192000"/>
                  <a:gd name="connsiteY115" fmla="*/ 655936 h 757168"/>
                  <a:gd name="connsiteX116" fmla="*/ 9299788 w 12192000"/>
                  <a:gd name="connsiteY116" fmla="*/ 636945 h 757168"/>
                  <a:gd name="connsiteX117" fmla="*/ 9264605 w 12192000"/>
                  <a:gd name="connsiteY117" fmla="*/ 627087 h 757168"/>
                  <a:gd name="connsiteX118" fmla="*/ 8926435 w 12192000"/>
                  <a:gd name="connsiteY118" fmla="*/ 549269 h 757168"/>
                  <a:gd name="connsiteX119" fmla="*/ 8698934 w 12192000"/>
                  <a:gd name="connsiteY119" fmla="*/ 536583 h 757168"/>
                  <a:gd name="connsiteX120" fmla="*/ 8622862 w 12192000"/>
                  <a:gd name="connsiteY120" fmla="*/ 541563 h 757168"/>
                  <a:gd name="connsiteX121" fmla="*/ 8482784 w 12192000"/>
                  <a:gd name="connsiteY121" fmla="*/ 574094 h 757168"/>
                  <a:gd name="connsiteX122" fmla="*/ 8421565 w 12192000"/>
                  <a:gd name="connsiteY122" fmla="*/ 576610 h 757168"/>
                  <a:gd name="connsiteX123" fmla="*/ 8313469 w 12192000"/>
                  <a:gd name="connsiteY123" fmla="*/ 574762 h 757168"/>
                  <a:gd name="connsiteX124" fmla="*/ 8079520 w 12192000"/>
                  <a:gd name="connsiteY124" fmla="*/ 558685 h 757168"/>
                  <a:gd name="connsiteX125" fmla="*/ 7773327 w 12192000"/>
                  <a:gd name="connsiteY125" fmla="*/ 558854 h 757168"/>
                  <a:gd name="connsiteX126" fmla="*/ 7652477 w 12192000"/>
                  <a:gd name="connsiteY126" fmla="*/ 547561 h 757168"/>
                  <a:gd name="connsiteX127" fmla="*/ 7522274 w 12192000"/>
                  <a:gd name="connsiteY127" fmla="*/ 532150 h 757168"/>
                  <a:gd name="connsiteX128" fmla="*/ 7484080 w 12192000"/>
                  <a:gd name="connsiteY128" fmla="*/ 530532 h 757168"/>
                  <a:gd name="connsiteX129" fmla="*/ 7282277 w 12192000"/>
                  <a:gd name="connsiteY129" fmla="*/ 540177 h 757168"/>
                  <a:gd name="connsiteX130" fmla="*/ 7235690 w 12192000"/>
                  <a:gd name="connsiteY130" fmla="*/ 551282 h 757168"/>
                  <a:gd name="connsiteX131" fmla="*/ 7116339 w 12192000"/>
                  <a:gd name="connsiteY131" fmla="*/ 539494 h 757168"/>
                  <a:gd name="connsiteX132" fmla="*/ 7011067 w 12192000"/>
                  <a:gd name="connsiteY132" fmla="*/ 511848 h 757168"/>
                  <a:gd name="connsiteX133" fmla="*/ 6403234 w 12192000"/>
                  <a:gd name="connsiteY133" fmla="*/ 432296 h 757168"/>
                  <a:gd name="connsiteX134" fmla="*/ 6036273 w 12192000"/>
                  <a:gd name="connsiteY134" fmla="*/ 412301 h 757168"/>
                  <a:gd name="connsiteX135" fmla="*/ 5780467 w 12192000"/>
                  <a:gd name="connsiteY135" fmla="*/ 377910 h 757168"/>
                  <a:gd name="connsiteX136" fmla="*/ 5739051 w 12192000"/>
                  <a:gd name="connsiteY136" fmla="*/ 353609 h 757168"/>
                  <a:gd name="connsiteX137" fmla="*/ 5583566 w 12192000"/>
                  <a:gd name="connsiteY137" fmla="*/ 321995 h 757168"/>
                  <a:gd name="connsiteX138" fmla="*/ 5432030 w 12192000"/>
                  <a:gd name="connsiteY138" fmla="*/ 362512 h 757168"/>
                  <a:gd name="connsiteX139" fmla="*/ 5241398 w 12192000"/>
                  <a:gd name="connsiteY139" fmla="*/ 425781 h 757168"/>
                  <a:gd name="connsiteX140" fmla="*/ 5139710 w 12192000"/>
                  <a:gd name="connsiteY140" fmla="*/ 421022 h 757168"/>
                  <a:gd name="connsiteX141" fmla="*/ 4929402 w 12192000"/>
                  <a:gd name="connsiteY141" fmla="*/ 424310 h 757168"/>
                  <a:gd name="connsiteX142" fmla="*/ 4782793 w 12192000"/>
                  <a:gd name="connsiteY142" fmla="*/ 441046 h 757168"/>
                  <a:gd name="connsiteX143" fmla="*/ 4577594 w 12192000"/>
                  <a:gd name="connsiteY143" fmla="*/ 459290 h 757168"/>
                  <a:gd name="connsiteX144" fmla="*/ 4500826 w 12192000"/>
                  <a:gd name="connsiteY144" fmla="*/ 470529 h 757168"/>
                  <a:gd name="connsiteX145" fmla="*/ 4317973 w 12192000"/>
                  <a:gd name="connsiteY145" fmla="*/ 483649 h 757168"/>
                  <a:gd name="connsiteX146" fmla="*/ 4166722 w 12192000"/>
                  <a:gd name="connsiteY146" fmla="*/ 490602 h 757168"/>
                  <a:gd name="connsiteX147" fmla="*/ 4042814 w 12192000"/>
                  <a:gd name="connsiteY147" fmla="*/ 530660 h 757168"/>
                  <a:gd name="connsiteX148" fmla="*/ 4002653 w 12192000"/>
                  <a:gd name="connsiteY148" fmla="*/ 552594 h 757168"/>
                  <a:gd name="connsiteX149" fmla="*/ 3969549 w 12192000"/>
                  <a:gd name="connsiteY149" fmla="*/ 566312 h 757168"/>
                  <a:gd name="connsiteX150" fmla="*/ 3821685 w 12192000"/>
                  <a:gd name="connsiteY150" fmla="*/ 649183 h 757168"/>
                  <a:gd name="connsiteX151" fmla="*/ 3805138 w 12192000"/>
                  <a:gd name="connsiteY151" fmla="*/ 655947 h 757168"/>
                  <a:gd name="connsiteX152" fmla="*/ 3609177 w 12192000"/>
                  <a:gd name="connsiteY152" fmla="*/ 687459 h 757168"/>
                  <a:gd name="connsiteX153" fmla="*/ 3539727 w 12192000"/>
                  <a:gd name="connsiteY153" fmla="*/ 706521 h 757168"/>
                  <a:gd name="connsiteX154" fmla="*/ 3396572 w 12192000"/>
                  <a:gd name="connsiteY154" fmla="*/ 755681 h 757168"/>
                  <a:gd name="connsiteX155" fmla="*/ 3341054 w 12192000"/>
                  <a:gd name="connsiteY155" fmla="*/ 754679 h 757168"/>
                  <a:gd name="connsiteX156" fmla="*/ 3138775 w 12192000"/>
                  <a:gd name="connsiteY156" fmla="*/ 710120 h 757168"/>
                  <a:gd name="connsiteX157" fmla="*/ 3037283 w 12192000"/>
                  <a:gd name="connsiteY157" fmla="*/ 666453 h 757168"/>
                  <a:gd name="connsiteX158" fmla="*/ 3002117 w 12192000"/>
                  <a:gd name="connsiteY158" fmla="*/ 649347 h 757168"/>
                  <a:gd name="connsiteX159" fmla="*/ 2747294 w 12192000"/>
                  <a:gd name="connsiteY159" fmla="*/ 652400 h 757168"/>
                  <a:gd name="connsiteX160" fmla="*/ 2676273 w 12192000"/>
                  <a:gd name="connsiteY160" fmla="*/ 652304 h 757168"/>
                  <a:gd name="connsiteX161" fmla="*/ 2432360 w 12192000"/>
                  <a:gd name="connsiteY161" fmla="*/ 657836 h 757168"/>
                  <a:gd name="connsiteX162" fmla="*/ 2382311 w 12192000"/>
                  <a:gd name="connsiteY162" fmla="*/ 650824 h 757168"/>
                  <a:gd name="connsiteX163" fmla="*/ 2055134 w 12192000"/>
                  <a:gd name="connsiteY163" fmla="*/ 630053 h 757168"/>
                  <a:gd name="connsiteX164" fmla="*/ 2031829 w 12192000"/>
                  <a:gd name="connsiteY164" fmla="*/ 639324 h 757168"/>
                  <a:gd name="connsiteX165" fmla="*/ 1912764 w 12192000"/>
                  <a:gd name="connsiteY165" fmla="*/ 664183 h 757168"/>
                  <a:gd name="connsiteX166" fmla="*/ 1755637 w 12192000"/>
                  <a:gd name="connsiteY166" fmla="*/ 663960 h 757168"/>
                  <a:gd name="connsiteX167" fmla="*/ 1727159 w 12192000"/>
                  <a:gd name="connsiteY167" fmla="*/ 659605 h 757168"/>
                  <a:gd name="connsiteX168" fmla="*/ 1622470 w 12192000"/>
                  <a:gd name="connsiteY168" fmla="*/ 634850 h 757168"/>
                  <a:gd name="connsiteX169" fmla="*/ 1385955 w 12192000"/>
                  <a:gd name="connsiteY169" fmla="*/ 604522 h 757168"/>
                  <a:gd name="connsiteX170" fmla="*/ 1340055 w 12192000"/>
                  <a:gd name="connsiteY170" fmla="*/ 595629 h 757168"/>
                  <a:gd name="connsiteX171" fmla="*/ 1257271 w 12192000"/>
                  <a:gd name="connsiteY171" fmla="*/ 581180 h 757168"/>
                  <a:gd name="connsiteX172" fmla="*/ 1031914 w 12192000"/>
                  <a:gd name="connsiteY172" fmla="*/ 562692 h 757168"/>
                  <a:gd name="connsiteX173" fmla="*/ 922031 w 12192000"/>
                  <a:gd name="connsiteY173" fmla="*/ 566853 h 757168"/>
                  <a:gd name="connsiteX174" fmla="*/ 873250 w 12192000"/>
                  <a:gd name="connsiteY174" fmla="*/ 563724 h 757168"/>
                  <a:gd name="connsiteX175" fmla="*/ 711627 w 12192000"/>
                  <a:gd name="connsiteY175" fmla="*/ 529880 h 757168"/>
                  <a:gd name="connsiteX176" fmla="*/ 311112 w 12192000"/>
                  <a:gd name="connsiteY176" fmla="*/ 525106 h 757168"/>
                  <a:gd name="connsiteX177" fmla="*/ 184145 w 12192000"/>
                  <a:gd name="connsiteY177" fmla="*/ 532188 h 757168"/>
                  <a:gd name="connsiteX178" fmla="*/ 116886 w 12192000"/>
                  <a:gd name="connsiteY178" fmla="*/ 530572 h 757168"/>
                  <a:gd name="connsiteX179" fmla="*/ 23941 w 12192000"/>
                  <a:gd name="connsiteY179" fmla="*/ 506433 h 757168"/>
                  <a:gd name="connsiteX180" fmla="*/ 0 w 12192000"/>
                  <a:gd name="connsiteY180" fmla="*/ 502149 h 75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2192000" h="757168">
                    <a:moveTo>
                      <a:pt x="0" y="0"/>
                    </a:moveTo>
                    <a:lnTo>
                      <a:pt x="41653" y="6945"/>
                    </a:lnTo>
                    <a:cubicBezTo>
                      <a:pt x="55151" y="9178"/>
                      <a:pt x="68996" y="11810"/>
                      <a:pt x="81317" y="15509"/>
                    </a:cubicBezTo>
                    <a:cubicBezTo>
                      <a:pt x="92911" y="18978"/>
                      <a:pt x="102562" y="24446"/>
                      <a:pt x="114150" y="28105"/>
                    </a:cubicBezTo>
                    <a:cubicBezTo>
                      <a:pt x="145644" y="37958"/>
                      <a:pt x="177914" y="47281"/>
                      <a:pt x="214865" y="58374"/>
                    </a:cubicBezTo>
                    <a:cubicBezTo>
                      <a:pt x="236680" y="42349"/>
                      <a:pt x="264438" y="53534"/>
                      <a:pt x="299237" y="63560"/>
                    </a:cubicBezTo>
                    <a:cubicBezTo>
                      <a:pt x="334763" y="73816"/>
                      <a:pt x="376093" y="78654"/>
                      <a:pt x="415570" y="83774"/>
                    </a:cubicBezTo>
                    <a:cubicBezTo>
                      <a:pt x="487949" y="93100"/>
                      <a:pt x="560804" y="100354"/>
                      <a:pt x="633210" y="109108"/>
                    </a:cubicBezTo>
                    <a:cubicBezTo>
                      <a:pt x="648566" y="111058"/>
                      <a:pt x="666073" y="114072"/>
                      <a:pt x="677567" y="119446"/>
                    </a:cubicBezTo>
                    <a:cubicBezTo>
                      <a:pt x="756262" y="155621"/>
                      <a:pt x="853422" y="169678"/>
                      <a:pt x="946429" y="171502"/>
                    </a:cubicBezTo>
                    <a:cubicBezTo>
                      <a:pt x="1019582" y="173044"/>
                      <a:pt x="1091239" y="175083"/>
                      <a:pt x="1163367" y="182106"/>
                    </a:cubicBezTo>
                    <a:cubicBezTo>
                      <a:pt x="1168863" y="182586"/>
                      <a:pt x="1176224" y="182589"/>
                      <a:pt x="1180337" y="181279"/>
                    </a:cubicBezTo>
                    <a:cubicBezTo>
                      <a:pt x="1205822" y="172503"/>
                      <a:pt x="1231920" y="173109"/>
                      <a:pt x="1263939" y="173070"/>
                    </a:cubicBezTo>
                    <a:cubicBezTo>
                      <a:pt x="1309211" y="172961"/>
                      <a:pt x="1350592" y="176848"/>
                      <a:pt x="1392213" y="183225"/>
                    </a:cubicBezTo>
                    <a:cubicBezTo>
                      <a:pt x="1422516" y="187866"/>
                      <a:pt x="1453010" y="195759"/>
                      <a:pt x="1479752" y="205174"/>
                    </a:cubicBezTo>
                    <a:cubicBezTo>
                      <a:pt x="1516962" y="218381"/>
                      <a:pt x="1553071" y="224660"/>
                      <a:pt x="1589813" y="211706"/>
                    </a:cubicBezTo>
                    <a:cubicBezTo>
                      <a:pt x="1629541" y="197953"/>
                      <a:pt x="1673292" y="205778"/>
                      <a:pt x="1716264" y="207459"/>
                    </a:cubicBezTo>
                    <a:cubicBezTo>
                      <a:pt x="1734988" y="208248"/>
                      <a:pt x="1754789" y="209668"/>
                      <a:pt x="1772900" y="208137"/>
                    </a:cubicBezTo>
                    <a:cubicBezTo>
                      <a:pt x="1825381" y="203828"/>
                      <a:pt x="1876222" y="195808"/>
                      <a:pt x="1929319" y="193822"/>
                    </a:cubicBezTo>
                    <a:cubicBezTo>
                      <a:pt x="1958819" y="192698"/>
                      <a:pt x="1991232" y="199166"/>
                      <a:pt x="2021514" y="204186"/>
                    </a:cubicBezTo>
                    <a:cubicBezTo>
                      <a:pt x="2052154" y="209417"/>
                      <a:pt x="2082323" y="216530"/>
                      <a:pt x="2111753" y="223797"/>
                    </a:cubicBezTo>
                    <a:cubicBezTo>
                      <a:pt x="2131736" y="228659"/>
                      <a:pt x="2153567" y="233429"/>
                      <a:pt x="2169356" y="241125"/>
                    </a:cubicBezTo>
                    <a:cubicBezTo>
                      <a:pt x="2205243" y="258649"/>
                      <a:pt x="2242901" y="263295"/>
                      <a:pt x="2286638" y="257382"/>
                    </a:cubicBezTo>
                    <a:cubicBezTo>
                      <a:pt x="2293313" y="256396"/>
                      <a:pt x="2301018" y="256799"/>
                      <a:pt x="2308368" y="256995"/>
                    </a:cubicBezTo>
                    <a:cubicBezTo>
                      <a:pt x="2426026" y="259155"/>
                      <a:pt x="2543593" y="262834"/>
                      <a:pt x="2660621" y="262863"/>
                    </a:cubicBezTo>
                    <a:cubicBezTo>
                      <a:pt x="2708088" y="262871"/>
                      <a:pt x="2754165" y="254412"/>
                      <a:pt x="2801134" y="250006"/>
                    </a:cubicBezTo>
                    <a:cubicBezTo>
                      <a:pt x="2810748" y="249174"/>
                      <a:pt x="2821504" y="247638"/>
                      <a:pt x="2830994" y="249091"/>
                    </a:cubicBezTo>
                    <a:cubicBezTo>
                      <a:pt x="2934354" y="264045"/>
                      <a:pt x="3032340" y="255254"/>
                      <a:pt x="3129084" y="242009"/>
                    </a:cubicBezTo>
                    <a:cubicBezTo>
                      <a:pt x="3139090" y="240625"/>
                      <a:pt x="3151170" y="241831"/>
                      <a:pt x="3162162" y="242789"/>
                    </a:cubicBezTo>
                    <a:cubicBezTo>
                      <a:pt x="3192925" y="245736"/>
                      <a:pt x="3225969" y="254145"/>
                      <a:pt x="3254072" y="251612"/>
                    </a:cubicBezTo>
                    <a:cubicBezTo>
                      <a:pt x="3328782" y="244461"/>
                      <a:pt x="3402881" y="234992"/>
                      <a:pt x="3473491" y="221903"/>
                    </a:cubicBezTo>
                    <a:cubicBezTo>
                      <a:pt x="3545212" y="208683"/>
                      <a:pt x="3611651" y="197856"/>
                      <a:pt x="3691860" y="219228"/>
                    </a:cubicBezTo>
                    <a:cubicBezTo>
                      <a:pt x="3725977" y="228268"/>
                      <a:pt x="3771754" y="225515"/>
                      <a:pt x="3811494" y="225691"/>
                    </a:cubicBezTo>
                    <a:cubicBezTo>
                      <a:pt x="3840564" y="225687"/>
                      <a:pt x="3868906" y="218586"/>
                      <a:pt x="3897533" y="220087"/>
                    </a:cubicBezTo>
                    <a:cubicBezTo>
                      <a:pt x="3973874" y="224087"/>
                      <a:pt x="4042293" y="217563"/>
                      <a:pt x="4109430" y="200477"/>
                    </a:cubicBezTo>
                    <a:cubicBezTo>
                      <a:pt x="4135544" y="193834"/>
                      <a:pt x="4175268" y="201258"/>
                      <a:pt x="4208772" y="200914"/>
                    </a:cubicBezTo>
                    <a:cubicBezTo>
                      <a:pt x="4244136" y="200288"/>
                      <a:pt x="4280583" y="199908"/>
                      <a:pt x="4314641" y="196159"/>
                    </a:cubicBezTo>
                    <a:cubicBezTo>
                      <a:pt x="4402743" y="186278"/>
                      <a:pt x="4489848" y="174436"/>
                      <a:pt x="4577622" y="163774"/>
                    </a:cubicBezTo>
                    <a:cubicBezTo>
                      <a:pt x="4649843" y="154967"/>
                      <a:pt x="4719794" y="168553"/>
                      <a:pt x="4790345" y="177592"/>
                    </a:cubicBezTo>
                    <a:cubicBezTo>
                      <a:pt x="4834576" y="183345"/>
                      <a:pt x="4875614" y="193701"/>
                      <a:pt x="4926164" y="184139"/>
                    </a:cubicBezTo>
                    <a:cubicBezTo>
                      <a:pt x="4974485" y="175032"/>
                      <a:pt x="5034899" y="180870"/>
                      <a:pt x="5088812" y="177401"/>
                    </a:cubicBezTo>
                    <a:cubicBezTo>
                      <a:pt x="5134238" y="174439"/>
                      <a:pt x="5178353" y="168165"/>
                      <a:pt x="5222466" y="162082"/>
                    </a:cubicBezTo>
                    <a:cubicBezTo>
                      <a:pt x="5282519" y="153783"/>
                      <a:pt x="5341864" y="144876"/>
                      <a:pt x="5406528" y="153987"/>
                    </a:cubicBezTo>
                    <a:cubicBezTo>
                      <a:pt x="5479960" y="164323"/>
                      <a:pt x="5531876" y="142624"/>
                      <a:pt x="5590716" y="129490"/>
                    </a:cubicBezTo>
                    <a:cubicBezTo>
                      <a:pt x="5631296" y="120553"/>
                      <a:pt x="5675395" y="114659"/>
                      <a:pt x="5719429" y="110099"/>
                    </a:cubicBezTo>
                    <a:cubicBezTo>
                      <a:pt x="5778247" y="104215"/>
                      <a:pt x="5838715" y="102042"/>
                      <a:pt x="5897895" y="96368"/>
                    </a:cubicBezTo>
                    <a:cubicBezTo>
                      <a:pt x="5987399" y="87895"/>
                      <a:pt x="6077855" y="82333"/>
                      <a:pt x="6169957" y="94411"/>
                    </a:cubicBezTo>
                    <a:cubicBezTo>
                      <a:pt x="6212360" y="99875"/>
                      <a:pt x="6252010" y="101763"/>
                      <a:pt x="6294827" y="99236"/>
                    </a:cubicBezTo>
                    <a:cubicBezTo>
                      <a:pt x="6364965" y="95091"/>
                      <a:pt x="6436581" y="97891"/>
                      <a:pt x="6494261" y="71724"/>
                    </a:cubicBezTo>
                    <a:cubicBezTo>
                      <a:pt x="6514615" y="62488"/>
                      <a:pt x="6550354" y="61691"/>
                      <a:pt x="6579627" y="57883"/>
                    </a:cubicBezTo>
                    <a:cubicBezTo>
                      <a:pt x="6613354" y="53353"/>
                      <a:pt x="6637770" y="57878"/>
                      <a:pt x="6654800" y="77086"/>
                    </a:cubicBezTo>
                    <a:cubicBezTo>
                      <a:pt x="6662444" y="85688"/>
                      <a:pt x="6685147" y="94892"/>
                      <a:pt x="6703059" y="97166"/>
                    </a:cubicBezTo>
                    <a:cubicBezTo>
                      <a:pt x="6756799" y="103989"/>
                      <a:pt x="6806654" y="100687"/>
                      <a:pt x="6859445" y="90481"/>
                    </a:cubicBezTo>
                    <a:cubicBezTo>
                      <a:pt x="6908894" y="80861"/>
                      <a:pt x="6969747" y="85387"/>
                      <a:pt x="7025414" y="83536"/>
                    </a:cubicBezTo>
                    <a:cubicBezTo>
                      <a:pt x="7064862" y="82168"/>
                      <a:pt x="7104501" y="77186"/>
                      <a:pt x="7144137" y="79264"/>
                    </a:cubicBezTo>
                    <a:cubicBezTo>
                      <a:pt x="7193316" y="81841"/>
                      <a:pt x="7241809" y="90488"/>
                      <a:pt x="7291235" y="95367"/>
                    </a:cubicBezTo>
                    <a:cubicBezTo>
                      <a:pt x="7329668" y="99288"/>
                      <a:pt x="7368978" y="100585"/>
                      <a:pt x="7407395" y="104888"/>
                    </a:cubicBezTo>
                    <a:cubicBezTo>
                      <a:pt x="7438868" y="108256"/>
                      <a:pt x="7469832" y="114265"/>
                      <a:pt x="7500837" y="119515"/>
                    </a:cubicBezTo>
                    <a:cubicBezTo>
                      <a:pt x="7512146" y="121444"/>
                      <a:pt x="7523255" y="127178"/>
                      <a:pt x="7533567" y="126955"/>
                    </a:cubicBezTo>
                    <a:cubicBezTo>
                      <a:pt x="7636025" y="124121"/>
                      <a:pt x="7707510" y="164497"/>
                      <a:pt x="7792910" y="185188"/>
                    </a:cubicBezTo>
                    <a:cubicBezTo>
                      <a:pt x="7882663" y="207063"/>
                      <a:pt x="7969001" y="237914"/>
                      <a:pt x="8070699" y="235423"/>
                    </a:cubicBezTo>
                    <a:cubicBezTo>
                      <a:pt x="8132239" y="233879"/>
                      <a:pt x="8191903" y="225939"/>
                      <a:pt x="8253177" y="222473"/>
                    </a:cubicBezTo>
                    <a:cubicBezTo>
                      <a:pt x="8274949" y="221324"/>
                      <a:pt x="8299150" y="222976"/>
                      <a:pt x="8320683" y="226393"/>
                    </a:cubicBezTo>
                    <a:cubicBezTo>
                      <a:pt x="8424731" y="242340"/>
                      <a:pt x="8527777" y="249266"/>
                      <a:pt x="8631438" y="237528"/>
                    </a:cubicBezTo>
                    <a:cubicBezTo>
                      <a:pt x="8649201" y="235596"/>
                      <a:pt x="8668058" y="233915"/>
                      <a:pt x="8686410" y="234877"/>
                    </a:cubicBezTo>
                    <a:cubicBezTo>
                      <a:pt x="8786966" y="240146"/>
                      <a:pt x="8885480" y="249315"/>
                      <a:pt x="8980658" y="273001"/>
                    </a:cubicBezTo>
                    <a:cubicBezTo>
                      <a:pt x="9012626" y="280972"/>
                      <a:pt x="9052108" y="279035"/>
                      <a:pt x="9087625" y="282423"/>
                    </a:cubicBezTo>
                    <a:cubicBezTo>
                      <a:pt x="9120583" y="285484"/>
                      <a:pt x="9154319" y="287825"/>
                      <a:pt x="9186017" y="293875"/>
                    </a:cubicBezTo>
                    <a:cubicBezTo>
                      <a:pt x="9232288" y="302785"/>
                      <a:pt x="9275554" y="305815"/>
                      <a:pt x="9323931" y="302628"/>
                    </a:cubicBezTo>
                    <a:cubicBezTo>
                      <a:pt x="9370084" y="299705"/>
                      <a:pt x="9419491" y="304964"/>
                      <a:pt x="9467213" y="307275"/>
                    </a:cubicBezTo>
                    <a:cubicBezTo>
                      <a:pt x="9520438" y="309874"/>
                      <a:pt x="9573661" y="312473"/>
                      <a:pt x="9626826" y="316213"/>
                    </a:cubicBezTo>
                    <a:cubicBezTo>
                      <a:pt x="9648094" y="317708"/>
                      <a:pt x="9671915" y="326588"/>
                      <a:pt x="9689696" y="324467"/>
                    </a:cubicBezTo>
                    <a:cubicBezTo>
                      <a:pt x="9747117" y="317175"/>
                      <a:pt x="9803355" y="332523"/>
                      <a:pt x="9860526" y="329986"/>
                    </a:cubicBezTo>
                    <a:cubicBezTo>
                      <a:pt x="9888572" y="328594"/>
                      <a:pt x="9919723" y="338048"/>
                      <a:pt x="9949775" y="340386"/>
                    </a:cubicBezTo>
                    <a:cubicBezTo>
                      <a:pt x="9998886" y="344296"/>
                      <a:pt x="10048092" y="346302"/>
                      <a:pt x="10097252" y="349262"/>
                    </a:cubicBezTo>
                    <a:cubicBezTo>
                      <a:pt x="10113390" y="350297"/>
                      <a:pt x="10129133" y="351886"/>
                      <a:pt x="10145261" y="353113"/>
                    </a:cubicBezTo>
                    <a:cubicBezTo>
                      <a:pt x="10159555" y="354243"/>
                      <a:pt x="10174512" y="356743"/>
                      <a:pt x="10188159" y="356124"/>
                    </a:cubicBezTo>
                    <a:cubicBezTo>
                      <a:pt x="10237589" y="353944"/>
                      <a:pt x="10286441" y="348682"/>
                      <a:pt x="10336144" y="348235"/>
                    </a:cubicBezTo>
                    <a:cubicBezTo>
                      <a:pt x="10379222" y="347822"/>
                      <a:pt x="10423443" y="353764"/>
                      <a:pt x="10466847" y="354131"/>
                    </a:cubicBezTo>
                    <a:cubicBezTo>
                      <a:pt x="10543353" y="354898"/>
                      <a:pt x="10619988" y="353190"/>
                      <a:pt x="10696514" y="353575"/>
                    </a:cubicBezTo>
                    <a:cubicBezTo>
                      <a:pt x="10713071" y="353680"/>
                      <a:pt x="10730069" y="359342"/>
                      <a:pt x="10746932" y="360606"/>
                    </a:cubicBezTo>
                    <a:cubicBezTo>
                      <a:pt x="10799731" y="364326"/>
                      <a:pt x="10852569" y="367289"/>
                      <a:pt x="10905388" y="370627"/>
                    </a:cubicBezTo>
                    <a:cubicBezTo>
                      <a:pt x="10935470" y="372396"/>
                      <a:pt x="10965963" y="373421"/>
                      <a:pt x="10995602" y="376691"/>
                    </a:cubicBezTo>
                    <a:cubicBezTo>
                      <a:pt x="11034750" y="381032"/>
                      <a:pt x="11070168" y="386324"/>
                      <a:pt x="11107647" y="373405"/>
                    </a:cubicBezTo>
                    <a:cubicBezTo>
                      <a:pt x="11165372" y="353347"/>
                      <a:pt x="11236837" y="366060"/>
                      <a:pt x="11302440" y="364156"/>
                    </a:cubicBezTo>
                    <a:cubicBezTo>
                      <a:pt x="11319394" y="363708"/>
                      <a:pt x="11336655" y="364422"/>
                      <a:pt x="11353613" y="363785"/>
                    </a:cubicBezTo>
                    <a:cubicBezTo>
                      <a:pt x="11384961" y="362566"/>
                      <a:pt x="11415955" y="360947"/>
                      <a:pt x="11447323" y="359346"/>
                    </a:cubicBezTo>
                    <a:cubicBezTo>
                      <a:pt x="11452855" y="359066"/>
                      <a:pt x="11459104" y="359200"/>
                      <a:pt x="11464292" y="358519"/>
                    </a:cubicBezTo>
                    <a:cubicBezTo>
                      <a:pt x="11512058" y="353010"/>
                      <a:pt x="11559143" y="346321"/>
                      <a:pt x="11607560" y="342370"/>
                    </a:cubicBezTo>
                    <a:cubicBezTo>
                      <a:pt x="11631218" y="340368"/>
                      <a:pt x="11657295" y="341352"/>
                      <a:pt x="11681426" y="344335"/>
                    </a:cubicBezTo>
                    <a:cubicBezTo>
                      <a:pt x="11751997" y="352993"/>
                      <a:pt x="11821986" y="358760"/>
                      <a:pt x="11893565" y="355261"/>
                    </a:cubicBezTo>
                    <a:cubicBezTo>
                      <a:pt x="11921973" y="353889"/>
                      <a:pt x="11953288" y="360300"/>
                      <a:pt x="11983290" y="363588"/>
                    </a:cubicBezTo>
                    <a:lnTo>
                      <a:pt x="12192000" y="388018"/>
                    </a:lnTo>
                    <a:lnTo>
                      <a:pt x="12192000" y="577115"/>
                    </a:lnTo>
                    <a:lnTo>
                      <a:pt x="12157329" y="588862"/>
                    </a:lnTo>
                    <a:cubicBezTo>
                      <a:pt x="12118393" y="608572"/>
                      <a:pt x="12109715" y="605637"/>
                      <a:pt x="12066948" y="586034"/>
                    </a:cubicBezTo>
                    <a:cubicBezTo>
                      <a:pt x="12016991" y="563193"/>
                      <a:pt x="11965119" y="541779"/>
                      <a:pt x="11911344" y="521599"/>
                    </a:cubicBezTo>
                    <a:cubicBezTo>
                      <a:pt x="11894383" y="515178"/>
                      <a:pt x="11869417" y="514060"/>
                      <a:pt x="11847823" y="511785"/>
                    </a:cubicBezTo>
                    <a:cubicBezTo>
                      <a:pt x="11811233" y="507768"/>
                      <a:pt x="11773630" y="501982"/>
                      <a:pt x="11737547" y="502380"/>
                    </a:cubicBezTo>
                    <a:cubicBezTo>
                      <a:pt x="11702930" y="502855"/>
                      <a:pt x="11668388" y="508866"/>
                      <a:pt x="11636052" y="514993"/>
                    </a:cubicBezTo>
                    <a:cubicBezTo>
                      <a:pt x="11545722" y="532199"/>
                      <a:pt x="11462455" y="555118"/>
                      <a:pt x="11394706" y="590867"/>
                    </a:cubicBezTo>
                    <a:cubicBezTo>
                      <a:pt x="11385999" y="595562"/>
                      <a:pt x="11369016" y="596581"/>
                      <a:pt x="11354978" y="597561"/>
                    </a:cubicBezTo>
                    <a:cubicBezTo>
                      <a:pt x="11332076" y="599224"/>
                      <a:pt x="11308448" y="600655"/>
                      <a:pt x="11285306" y="599825"/>
                    </a:cubicBezTo>
                    <a:cubicBezTo>
                      <a:pt x="11172906" y="595841"/>
                      <a:pt x="11083430" y="617861"/>
                      <a:pt x="11008528" y="656670"/>
                    </a:cubicBezTo>
                    <a:cubicBezTo>
                      <a:pt x="10986971" y="667750"/>
                      <a:pt x="10970753" y="668236"/>
                      <a:pt x="10948735" y="652964"/>
                    </a:cubicBezTo>
                    <a:cubicBezTo>
                      <a:pt x="10923173" y="635218"/>
                      <a:pt x="10885031" y="639705"/>
                      <a:pt x="10850698" y="641721"/>
                    </a:cubicBezTo>
                    <a:cubicBezTo>
                      <a:pt x="10815269" y="643680"/>
                      <a:pt x="10779458" y="645811"/>
                      <a:pt x="10744026" y="647769"/>
                    </a:cubicBezTo>
                    <a:cubicBezTo>
                      <a:pt x="10717832" y="649066"/>
                      <a:pt x="10692021" y="650003"/>
                      <a:pt x="10666160" y="651891"/>
                    </a:cubicBezTo>
                    <a:cubicBezTo>
                      <a:pt x="10585627" y="657783"/>
                      <a:pt x="10513854" y="650969"/>
                      <a:pt x="10450521" y="616552"/>
                    </a:cubicBezTo>
                    <a:cubicBezTo>
                      <a:pt x="10402221" y="590175"/>
                      <a:pt x="10339099" y="579806"/>
                      <a:pt x="10271192" y="583498"/>
                    </a:cubicBezTo>
                    <a:cubicBezTo>
                      <a:pt x="10262701" y="584006"/>
                      <a:pt x="10251859" y="587254"/>
                      <a:pt x="10246067" y="585423"/>
                    </a:cubicBezTo>
                    <a:cubicBezTo>
                      <a:pt x="10158786" y="558528"/>
                      <a:pt x="10086634" y="594049"/>
                      <a:pt x="10005027" y="592252"/>
                    </a:cubicBezTo>
                    <a:cubicBezTo>
                      <a:pt x="9969004" y="591507"/>
                      <a:pt x="9931565" y="603664"/>
                      <a:pt x="9898681" y="613195"/>
                    </a:cubicBezTo>
                    <a:cubicBezTo>
                      <a:pt x="9853463" y="626281"/>
                      <a:pt x="9813049" y="639042"/>
                      <a:pt x="9753225" y="629038"/>
                    </a:cubicBezTo>
                    <a:cubicBezTo>
                      <a:pt x="9693404" y="618845"/>
                      <a:pt x="9637675" y="628898"/>
                      <a:pt x="9591376" y="648601"/>
                    </a:cubicBezTo>
                    <a:cubicBezTo>
                      <a:pt x="9556001" y="663537"/>
                      <a:pt x="9518120" y="663077"/>
                      <a:pt x="9472860" y="655936"/>
                    </a:cubicBezTo>
                    <a:cubicBezTo>
                      <a:pt x="9416283" y="647056"/>
                      <a:pt x="9357217" y="643578"/>
                      <a:pt x="9299788" y="636945"/>
                    </a:cubicBezTo>
                    <a:cubicBezTo>
                      <a:pt x="9287347" y="635531"/>
                      <a:pt x="9271710" y="632039"/>
                      <a:pt x="9264605" y="627087"/>
                    </a:cubicBezTo>
                    <a:cubicBezTo>
                      <a:pt x="9177661" y="565680"/>
                      <a:pt x="9051076" y="558473"/>
                      <a:pt x="8926435" y="549269"/>
                    </a:cubicBezTo>
                    <a:cubicBezTo>
                      <a:pt x="8850925" y="543595"/>
                      <a:pt x="8774954" y="539613"/>
                      <a:pt x="8698934" y="536583"/>
                    </a:cubicBezTo>
                    <a:cubicBezTo>
                      <a:pt x="8673232" y="535428"/>
                      <a:pt x="8645916" y="537050"/>
                      <a:pt x="8622862" y="541563"/>
                    </a:cubicBezTo>
                    <a:cubicBezTo>
                      <a:pt x="8574890" y="551069"/>
                      <a:pt x="8530403" y="564380"/>
                      <a:pt x="8482784" y="574094"/>
                    </a:cubicBezTo>
                    <a:cubicBezTo>
                      <a:pt x="8464923" y="577929"/>
                      <a:pt x="8442157" y="576927"/>
                      <a:pt x="8421565" y="576610"/>
                    </a:cubicBezTo>
                    <a:cubicBezTo>
                      <a:pt x="8385152" y="576229"/>
                      <a:pt x="8345023" y="569546"/>
                      <a:pt x="8313469" y="574762"/>
                    </a:cubicBezTo>
                    <a:cubicBezTo>
                      <a:pt x="8231431" y="588203"/>
                      <a:pt x="8155671" y="580227"/>
                      <a:pt x="8079520" y="558685"/>
                    </a:cubicBezTo>
                    <a:cubicBezTo>
                      <a:pt x="7972906" y="528487"/>
                      <a:pt x="7870782" y="525043"/>
                      <a:pt x="7773327" y="558854"/>
                    </a:cubicBezTo>
                    <a:cubicBezTo>
                      <a:pt x="7729470" y="574107"/>
                      <a:pt x="7688069" y="563543"/>
                      <a:pt x="7652477" y="547561"/>
                    </a:cubicBezTo>
                    <a:cubicBezTo>
                      <a:pt x="7611494" y="529005"/>
                      <a:pt x="7570974" y="522685"/>
                      <a:pt x="7522274" y="532150"/>
                    </a:cubicBezTo>
                    <a:cubicBezTo>
                      <a:pt x="7511488" y="534257"/>
                      <a:pt x="7496511" y="532136"/>
                      <a:pt x="7484080" y="530532"/>
                    </a:cubicBezTo>
                    <a:cubicBezTo>
                      <a:pt x="7413133" y="522044"/>
                      <a:pt x="7341987" y="510303"/>
                      <a:pt x="7282277" y="540177"/>
                    </a:cubicBezTo>
                    <a:cubicBezTo>
                      <a:pt x="7270558" y="546051"/>
                      <a:pt x="7251336" y="547713"/>
                      <a:pt x="7235690" y="551282"/>
                    </a:cubicBezTo>
                    <a:cubicBezTo>
                      <a:pt x="7170161" y="565782"/>
                      <a:pt x="7172820" y="564203"/>
                      <a:pt x="7116339" y="539494"/>
                    </a:cubicBezTo>
                    <a:cubicBezTo>
                      <a:pt x="7086841" y="526502"/>
                      <a:pt x="7045980" y="512724"/>
                      <a:pt x="7011067" y="511848"/>
                    </a:cubicBezTo>
                    <a:cubicBezTo>
                      <a:pt x="6800473" y="506533"/>
                      <a:pt x="6601893" y="468653"/>
                      <a:pt x="6403234" y="432296"/>
                    </a:cubicBezTo>
                    <a:cubicBezTo>
                      <a:pt x="6280760" y="409851"/>
                      <a:pt x="6160432" y="402592"/>
                      <a:pt x="6036273" y="412301"/>
                    </a:cubicBezTo>
                    <a:cubicBezTo>
                      <a:pt x="5946471" y="419425"/>
                      <a:pt x="5863077" y="395593"/>
                      <a:pt x="5780467" y="377910"/>
                    </a:cubicBezTo>
                    <a:cubicBezTo>
                      <a:pt x="5763357" y="374343"/>
                      <a:pt x="5747757" y="363033"/>
                      <a:pt x="5739051" y="353609"/>
                    </a:cubicBezTo>
                    <a:cubicBezTo>
                      <a:pt x="5707675" y="320294"/>
                      <a:pt x="5653252" y="312483"/>
                      <a:pt x="5583566" y="321995"/>
                    </a:cubicBezTo>
                    <a:cubicBezTo>
                      <a:pt x="5528347" y="329404"/>
                      <a:pt x="5477716" y="340486"/>
                      <a:pt x="5432030" y="362512"/>
                    </a:cubicBezTo>
                    <a:cubicBezTo>
                      <a:pt x="5378421" y="388318"/>
                      <a:pt x="5322767" y="418026"/>
                      <a:pt x="5241398" y="425781"/>
                    </a:cubicBezTo>
                    <a:cubicBezTo>
                      <a:pt x="5206262" y="429089"/>
                      <a:pt x="5176131" y="428273"/>
                      <a:pt x="5139710" y="421022"/>
                    </a:cubicBezTo>
                    <a:cubicBezTo>
                      <a:pt x="5069048" y="407018"/>
                      <a:pt x="4997864" y="396037"/>
                      <a:pt x="4929402" y="424310"/>
                    </a:cubicBezTo>
                    <a:cubicBezTo>
                      <a:pt x="4891785" y="439890"/>
                      <a:pt x="4841650" y="448519"/>
                      <a:pt x="4782793" y="441046"/>
                    </a:cubicBezTo>
                    <a:cubicBezTo>
                      <a:pt x="4709316" y="431663"/>
                      <a:pt x="4641426" y="442031"/>
                      <a:pt x="4577594" y="459290"/>
                    </a:cubicBezTo>
                    <a:cubicBezTo>
                      <a:pt x="4554816" y="465538"/>
                      <a:pt x="4527069" y="468279"/>
                      <a:pt x="4500826" y="470529"/>
                    </a:cubicBezTo>
                    <a:cubicBezTo>
                      <a:pt x="4440199" y="475746"/>
                      <a:pt x="4379252" y="479993"/>
                      <a:pt x="4317973" y="483649"/>
                    </a:cubicBezTo>
                    <a:cubicBezTo>
                      <a:pt x="4267762" y="486741"/>
                      <a:pt x="4217264" y="488292"/>
                      <a:pt x="4166722" y="490602"/>
                    </a:cubicBezTo>
                    <a:cubicBezTo>
                      <a:pt x="4111394" y="493045"/>
                      <a:pt x="4067073" y="503124"/>
                      <a:pt x="4042814" y="530660"/>
                    </a:cubicBezTo>
                    <a:cubicBezTo>
                      <a:pt x="4034996" y="539407"/>
                      <a:pt x="4017001" y="545715"/>
                      <a:pt x="4002653" y="552594"/>
                    </a:cubicBezTo>
                    <a:cubicBezTo>
                      <a:pt x="3992459" y="557592"/>
                      <a:pt x="3979023" y="561086"/>
                      <a:pt x="3969549" y="566312"/>
                    </a:cubicBezTo>
                    <a:cubicBezTo>
                      <a:pt x="3919896" y="593854"/>
                      <a:pt x="3870968" y="621622"/>
                      <a:pt x="3821685" y="649183"/>
                    </a:cubicBezTo>
                    <a:cubicBezTo>
                      <a:pt x="3816761" y="651788"/>
                      <a:pt x="3811445" y="654943"/>
                      <a:pt x="3805138" y="655947"/>
                    </a:cubicBezTo>
                    <a:cubicBezTo>
                      <a:pt x="3739817" y="666451"/>
                      <a:pt x="3673801" y="676154"/>
                      <a:pt x="3609177" y="687459"/>
                    </a:cubicBezTo>
                    <a:cubicBezTo>
                      <a:pt x="3584288" y="691878"/>
                      <a:pt x="3558597" y="697589"/>
                      <a:pt x="3539727" y="706521"/>
                    </a:cubicBezTo>
                    <a:cubicBezTo>
                      <a:pt x="3496714" y="726780"/>
                      <a:pt x="3457268" y="749132"/>
                      <a:pt x="3396572" y="755681"/>
                    </a:cubicBezTo>
                    <a:cubicBezTo>
                      <a:pt x="3378807" y="757611"/>
                      <a:pt x="3357809" y="758036"/>
                      <a:pt x="3341054" y="754679"/>
                    </a:cubicBezTo>
                    <a:cubicBezTo>
                      <a:pt x="3272962" y="740809"/>
                      <a:pt x="3206471" y="724541"/>
                      <a:pt x="3138775" y="710120"/>
                    </a:cubicBezTo>
                    <a:cubicBezTo>
                      <a:pt x="3095820" y="701191"/>
                      <a:pt x="3056969" y="691141"/>
                      <a:pt x="3037283" y="666453"/>
                    </a:cubicBezTo>
                    <a:cubicBezTo>
                      <a:pt x="3031764" y="659487"/>
                      <a:pt x="3015626" y="651391"/>
                      <a:pt x="3002117" y="649347"/>
                    </a:cubicBezTo>
                    <a:cubicBezTo>
                      <a:pt x="2915220" y="636209"/>
                      <a:pt x="2829194" y="627503"/>
                      <a:pt x="2747294" y="652400"/>
                    </a:cubicBezTo>
                    <a:cubicBezTo>
                      <a:pt x="2730084" y="657794"/>
                      <a:pt x="2698519" y="656140"/>
                      <a:pt x="2676273" y="652304"/>
                    </a:cubicBezTo>
                    <a:cubicBezTo>
                      <a:pt x="2590546" y="637890"/>
                      <a:pt x="2508883" y="630176"/>
                      <a:pt x="2432360" y="657836"/>
                    </a:cubicBezTo>
                    <a:cubicBezTo>
                      <a:pt x="2423352" y="661179"/>
                      <a:pt x="2395274" y="656272"/>
                      <a:pt x="2382311" y="650824"/>
                    </a:cubicBezTo>
                    <a:cubicBezTo>
                      <a:pt x="2257393" y="597728"/>
                      <a:pt x="2187724" y="592930"/>
                      <a:pt x="2055134" y="630053"/>
                    </a:cubicBezTo>
                    <a:cubicBezTo>
                      <a:pt x="2046542" y="632464"/>
                      <a:pt x="2035364" y="635121"/>
                      <a:pt x="2031829" y="639324"/>
                    </a:cubicBezTo>
                    <a:cubicBezTo>
                      <a:pt x="2007977" y="666120"/>
                      <a:pt x="1960229" y="664380"/>
                      <a:pt x="1912764" y="664183"/>
                    </a:cubicBezTo>
                    <a:cubicBezTo>
                      <a:pt x="1860521" y="663924"/>
                      <a:pt x="1808236" y="664426"/>
                      <a:pt x="1755637" y="663960"/>
                    </a:cubicBezTo>
                    <a:cubicBezTo>
                      <a:pt x="1746439" y="663859"/>
                      <a:pt x="1736243" y="661799"/>
                      <a:pt x="1727159" y="659605"/>
                    </a:cubicBezTo>
                    <a:cubicBezTo>
                      <a:pt x="1692256" y="651480"/>
                      <a:pt x="1658604" y="640559"/>
                      <a:pt x="1622470" y="634850"/>
                    </a:cubicBezTo>
                    <a:cubicBezTo>
                      <a:pt x="1544362" y="622552"/>
                      <a:pt x="1469248" y="602210"/>
                      <a:pt x="1385955" y="604522"/>
                    </a:cubicBezTo>
                    <a:cubicBezTo>
                      <a:pt x="1371585" y="604913"/>
                      <a:pt x="1355357" y="598530"/>
                      <a:pt x="1340055" y="595629"/>
                    </a:cubicBezTo>
                    <a:cubicBezTo>
                      <a:pt x="1312351" y="590552"/>
                      <a:pt x="1285460" y="583993"/>
                      <a:pt x="1257271" y="581180"/>
                    </a:cubicBezTo>
                    <a:cubicBezTo>
                      <a:pt x="1182583" y="573830"/>
                      <a:pt x="1107142" y="566824"/>
                      <a:pt x="1031914" y="562692"/>
                    </a:cubicBezTo>
                    <a:cubicBezTo>
                      <a:pt x="995593" y="560597"/>
                      <a:pt x="958880" y="565923"/>
                      <a:pt x="922031" y="566853"/>
                    </a:cubicBezTo>
                    <a:cubicBezTo>
                      <a:pt x="905446" y="567320"/>
                      <a:pt x="878533" y="568199"/>
                      <a:pt x="873250" y="563724"/>
                    </a:cubicBezTo>
                    <a:cubicBezTo>
                      <a:pt x="832343" y="529722"/>
                      <a:pt x="772202" y="532674"/>
                      <a:pt x="711627" y="529880"/>
                    </a:cubicBezTo>
                    <a:cubicBezTo>
                      <a:pt x="577999" y="523641"/>
                      <a:pt x="447408" y="543696"/>
                      <a:pt x="311112" y="525106"/>
                    </a:cubicBezTo>
                    <a:cubicBezTo>
                      <a:pt x="271645" y="519795"/>
                      <a:pt x="226936" y="530235"/>
                      <a:pt x="184145" y="532188"/>
                    </a:cubicBezTo>
                    <a:cubicBezTo>
                      <a:pt x="162015" y="533128"/>
                      <a:pt x="137665" y="534333"/>
                      <a:pt x="116886" y="530572"/>
                    </a:cubicBezTo>
                    <a:cubicBezTo>
                      <a:pt x="84810" y="524693"/>
                      <a:pt x="54011" y="515448"/>
                      <a:pt x="23941" y="506433"/>
                    </a:cubicBezTo>
                    <a:lnTo>
                      <a:pt x="0" y="50214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524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4658BE9-BAE2-4EEF-94FE-33319BDCA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959818"/>
                <a:ext cx="12192000" cy="757168"/>
              </a:xfrm>
              <a:custGeom>
                <a:avLst/>
                <a:gdLst>
                  <a:gd name="connsiteX0" fmla="*/ 0 w 12192000"/>
                  <a:gd name="connsiteY0" fmla="*/ 0 h 757168"/>
                  <a:gd name="connsiteX1" fmla="*/ 41653 w 12192000"/>
                  <a:gd name="connsiteY1" fmla="*/ 6945 h 757168"/>
                  <a:gd name="connsiteX2" fmla="*/ 81317 w 12192000"/>
                  <a:gd name="connsiteY2" fmla="*/ 15509 h 757168"/>
                  <a:gd name="connsiteX3" fmla="*/ 114150 w 12192000"/>
                  <a:gd name="connsiteY3" fmla="*/ 28105 h 757168"/>
                  <a:gd name="connsiteX4" fmla="*/ 214865 w 12192000"/>
                  <a:gd name="connsiteY4" fmla="*/ 58374 h 757168"/>
                  <a:gd name="connsiteX5" fmla="*/ 299237 w 12192000"/>
                  <a:gd name="connsiteY5" fmla="*/ 63560 h 757168"/>
                  <a:gd name="connsiteX6" fmla="*/ 415570 w 12192000"/>
                  <a:gd name="connsiteY6" fmla="*/ 83774 h 757168"/>
                  <a:gd name="connsiteX7" fmla="*/ 633210 w 12192000"/>
                  <a:gd name="connsiteY7" fmla="*/ 109108 h 757168"/>
                  <a:gd name="connsiteX8" fmla="*/ 677567 w 12192000"/>
                  <a:gd name="connsiteY8" fmla="*/ 119446 h 757168"/>
                  <a:gd name="connsiteX9" fmla="*/ 946429 w 12192000"/>
                  <a:gd name="connsiteY9" fmla="*/ 171502 h 757168"/>
                  <a:gd name="connsiteX10" fmla="*/ 1163367 w 12192000"/>
                  <a:gd name="connsiteY10" fmla="*/ 182106 h 757168"/>
                  <a:gd name="connsiteX11" fmla="*/ 1180337 w 12192000"/>
                  <a:gd name="connsiteY11" fmla="*/ 181279 h 757168"/>
                  <a:gd name="connsiteX12" fmla="*/ 1263939 w 12192000"/>
                  <a:gd name="connsiteY12" fmla="*/ 173070 h 757168"/>
                  <a:gd name="connsiteX13" fmla="*/ 1392213 w 12192000"/>
                  <a:gd name="connsiteY13" fmla="*/ 183225 h 757168"/>
                  <a:gd name="connsiteX14" fmla="*/ 1479752 w 12192000"/>
                  <a:gd name="connsiteY14" fmla="*/ 205174 h 757168"/>
                  <a:gd name="connsiteX15" fmla="*/ 1589813 w 12192000"/>
                  <a:gd name="connsiteY15" fmla="*/ 211706 h 757168"/>
                  <a:gd name="connsiteX16" fmla="*/ 1716264 w 12192000"/>
                  <a:gd name="connsiteY16" fmla="*/ 207459 h 757168"/>
                  <a:gd name="connsiteX17" fmla="*/ 1772900 w 12192000"/>
                  <a:gd name="connsiteY17" fmla="*/ 208137 h 757168"/>
                  <a:gd name="connsiteX18" fmla="*/ 1929319 w 12192000"/>
                  <a:gd name="connsiteY18" fmla="*/ 193822 h 757168"/>
                  <a:gd name="connsiteX19" fmla="*/ 2021514 w 12192000"/>
                  <a:gd name="connsiteY19" fmla="*/ 204186 h 757168"/>
                  <a:gd name="connsiteX20" fmla="*/ 2111753 w 12192000"/>
                  <a:gd name="connsiteY20" fmla="*/ 223797 h 757168"/>
                  <a:gd name="connsiteX21" fmla="*/ 2169356 w 12192000"/>
                  <a:gd name="connsiteY21" fmla="*/ 241125 h 757168"/>
                  <a:gd name="connsiteX22" fmla="*/ 2286638 w 12192000"/>
                  <a:gd name="connsiteY22" fmla="*/ 257382 h 757168"/>
                  <a:gd name="connsiteX23" fmla="*/ 2308368 w 12192000"/>
                  <a:gd name="connsiteY23" fmla="*/ 256995 h 757168"/>
                  <a:gd name="connsiteX24" fmla="*/ 2660621 w 12192000"/>
                  <a:gd name="connsiteY24" fmla="*/ 262863 h 757168"/>
                  <a:gd name="connsiteX25" fmla="*/ 2801134 w 12192000"/>
                  <a:gd name="connsiteY25" fmla="*/ 250006 h 757168"/>
                  <a:gd name="connsiteX26" fmla="*/ 2830994 w 12192000"/>
                  <a:gd name="connsiteY26" fmla="*/ 249091 h 757168"/>
                  <a:gd name="connsiteX27" fmla="*/ 3129084 w 12192000"/>
                  <a:gd name="connsiteY27" fmla="*/ 242009 h 757168"/>
                  <a:gd name="connsiteX28" fmla="*/ 3162162 w 12192000"/>
                  <a:gd name="connsiteY28" fmla="*/ 242789 h 757168"/>
                  <a:gd name="connsiteX29" fmla="*/ 3254072 w 12192000"/>
                  <a:gd name="connsiteY29" fmla="*/ 251612 h 757168"/>
                  <a:gd name="connsiteX30" fmla="*/ 3473491 w 12192000"/>
                  <a:gd name="connsiteY30" fmla="*/ 221903 h 757168"/>
                  <a:gd name="connsiteX31" fmla="*/ 3691860 w 12192000"/>
                  <a:gd name="connsiteY31" fmla="*/ 219228 h 757168"/>
                  <a:gd name="connsiteX32" fmla="*/ 3811494 w 12192000"/>
                  <a:gd name="connsiteY32" fmla="*/ 225691 h 757168"/>
                  <a:gd name="connsiteX33" fmla="*/ 3897533 w 12192000"/>
                  <a:gd name="connsiteY33" fmla="*/ 220087 h 757168"/>
                  <a:gd name="connsiteX34" fmla="*/ 4109430 w 12192000"/>
                  <a:gd name="connsiteY34" fmla="*/ 200477 h 757168"/>
                  <a:gd name="connsiteX35" fmla="*/ 4208772 w 12192000"/>
                  <a:gd name="connsiteY35" fmla="*/ 200914 h 757168"/>
                  <a:gd name="connsiteX36" fmla="*/ 4314641 w 12192000"/>
                  <a:gd name="connsiteY36" fmla="*/ 196159 h 757168"/>
                  <a:gd name="connsiteX37" fmla="*/ 4577622 w 12192000"/>
                  <a:gd name="connsiteY37" fmla="*/ 163774 h 757168"/>
                  <a:gd name="connsiteX38" fmla="*/ 4790345 w 12192000"/>
                  <a:gd name="connsiteY38" fmla="*/ 177592 h 757168"/>
                  <a:gd name="connsiteX39" fmla="*/ 4926164 w 12192000"/>
                  <a:gd name="connsiteY39" fmla="*/ 184139 h 757168"/>
                  <a:gd name="connsiteX40" fmla="*/ 5088812 w 12192000"/>
                  <a:gd name="connsiteY40" fmla="*/ 177401 h 757168"/>
                  <a:gd name="connsiteX41" fmla="*/ 5222466 w 12192000"/>
                  <a:gd name="connsiteY41" fmla="*/ 162082 h 757168"/>
                  <a:gd name="connsiteX42" fmla="*/ 5406528 w 12192000"/>
                  <a:gd name="connsiteY42" fmla="*/ 153987 h 757168"/>
                  <a:gd name="connsiteX43" fmla="*/ 5590716 w 12192000"/>
                  <a:gd name="connsiteY43" fmla="*/ 129490 h 757168"/>
                  <a:gd name="connsiteX44" fmla="*/ 5719429 w 12192000"/>
                  <a:gd name="connsiteY44" fmla="*/ 110099 h 757168"/>
                  <a:gd name="connsiteX45" fmla="*/ 5897895 w 12192000"/>
                  <a:gd name="connsiteY45" fmla="*/ 96368 h 757168"/>
                  <a:gd name="connsiteX46" fmla="*/ 6169957 w 12192000"/>
                  <a:gd name="connsiteY46" fmla="*/ 94411 h 757168"/>
                  <a:gd name="connsiteX47" fmla="*/ 6294827 w 12192000"/>
                  <a:gd name="connsiteY47" fmla="*/ 99236 h 757168"/>
                  <a:gd name="connsiteX48" fmla="*/ 6494261 w 12192000"/>
                  <a:gd name="connsiteY48" fmla="*/ 71724 h 757168"/>
                  <a:gd name="connsiteX49" fmla="*/ 6579627 w 12192000"/>
                  <a:gd name="connsiteY49" fmla="*/ 57883 h 757168"/>
                  <a:gd name="connsiteX50" fmla="*/ 6654800 w 12192000"/>
                  <a:gd name="connsiteY50" fmla="*/ 77086 h 757168"/>
                  <a:gd name="connsiteX51" fmla="*/ 6703059 w 12192000"/>
                  <a:gd name="connsiteY51" fmla="*/ 97166 h 757168"/>
                  <a:gd name="connsiteX52" fmla="*/ 6859445 w 12192000"/>
                  <a:gd name="connsiteY52" fmla="*/ 90481 h 757168"/>
                  <a:gd name="connsiteX53" fmla="*/ 7025414 w 12192000"/>
                  <a:gd name="connsiteY53" fmla="*/ 83536 h 757168"/>
                  <a:gd name="connsiteX54" fmla="*/ 7144137 w 12192000"/>
                  <a:gd name="connsiteY54" fmla="*/ 79264 h 757168"/>
                  <a:gd name="connsiteX55" fmla="*/ 7291235 w 12192000"/>
                  <a:gd name="connsiteY55" fmla="*/ 95367 h 757168"/>
                  <a:gd name="connsiteX56" fmla="*/ 7407395 w 12192000"/>
                  <a:gd name="connsiteY56" fmla="*/ 104888 h 757168"/>
                  <a:gd name="connsiteX57" fmla="*/ 7500837 w 12192000"/>
                  <a:gd name="connsiteY57" fmla="*/ 119515 h 757168"/>
                  <a:gd name="connsiteX58" fmla="*/ 7533567 w 12192000"/>
                  <a:gd name="connsiteY58" fmla="*/ 126955 h 757168"/>
                  <a:gd name="connsiteX59" fmla="*/ 7792910 w 12192000"/>
                  <a:gd name="connsiteY59" fmla="*/ 185188 h 757168"/>
                  <a:gd name="connsiteX60" fmla="*/ 8070699 w 12192000"/>
                  <a:gd name="connsiteY60" fmla="*/ 235423 h 757168"/>
                  <a:gd name="connsiteX61" fmla="*/ 8253177 w 12192000"/>
                  <a:gd name="connsiteY61" fmla="*/ 222473 h 757168"/>
                  <a:gd name="connsiteX62" fmla="*/ 8320683 w 12192000"/>
                  <a:gd name="connsiteY62" fmla="*/ 226393 h 757168"/>
                  <a:gd name="connsiteX63" fmla="*/ 8631438 w 12192000"/>
                  <a:gd name="connsiteY63" fmla="*/ 237528 h 757168"/>
                  <a:gd name="connsiteX64" fmla="*/ 8686410 w 12192000"/>
                  <a:gd name="connsiteY64" fmla="*/ 234877 h 757168"/>
                  <a:gd name="connsiteX65" fmla="*/ 8980658 w 12192000"/>
                  <a:gd name="connsiteY65" fmla="*/ 273001 h 757168"/>
                  <a:gd name="connsiteX66" fmla="*/ 9087625 w 12192000"/>
                  <a:gd name="connsiteY66" fmla="*/ 282423 h 757168"/>
                  <a:gd name="connsiteX67" fmla="*/ 9186017 w 12192000"/>
                  <a:gd name="connsiteY67" fmla="*/ 293875 h 757168"/>
                  <a:gd name="connsiteX68" fmla="*/ 9323931 w 12192000"/>
                  <a:gd name="connsiteY68" fmla="*/ 302628 h 757168"/>
                  <a:gd name="connsiteX69" fmla="*/ 9467213 w 12192000"/>
                  <a:gd name="connsiteY69" fmla="*/ 307275 h 757168"/>
                  <a:gd name="connsiteX70" fmla="*/ 9626826 w 12192000"/>
                  <a:gd name="connsiteY70" fmla="*/ 316213 h 757168"/>
                  <a:gd name="connsiteX71" fmla="*/ 9689696 w 12192000"/>
                  <a:gd name="connsiteY71" fmla="*/ 324467 h 757168"/>
                  <a:gd name="connsiteX72" fmla="*/ 9860526 w 12192000"/>
                  <a:gd name="connsiteY72" fmla="*/ 329986 h 757168"/>
                  <a:gd name="connsiteX73" fmla="*/ 9949775 w 12192000"/>
                  <a:gd name="connsiteY73" fmla="*/ 340386 h 757168"/>
                  <a:gd name="connsiteX74" fmla="*/ 10097252 w 12192000"/>
                  <a:gd name="connsiteY74" fmla="*/ 349262 h 757168"/>
                  <a:gd name="connsiteX75" fmla="*/ 10145261 w 12192000"/>
                  <a:gd name="connsiteY75" fmla="*/ 353113 h 757168"/>
                  <a:gd name="connsiteX76" fmla="*/ 10188159 w 12192000"/>
                  <a:gd name="connsiteY76" fmla="*/ 356124 h 757168"/>
                  <a:gd name="connsiteX77" fmla="*/ 10336144 w 12192000"/>
                  <a:gd name="connsiteY77" fmla="*/ 348235 h 757168"/>
                  <a:gd name="connsiteX78" fmla="*/ 10466847 w 12192000"/>
                  <a:gd name="connsiteY78" fmla="*/ 354131 h 757168"/>
                  <a:gd name="connsiteX79" fmla="*/ 10696514 w 12192000"/>
                  <a:gd name="connsiteY79" fmla="*/ 353575 h 757168"/>
                  <a:gd name="connsiteX80" fmla="*/ 10746932 w 12192000"/>
                  <a:gd name="connsiteY80" fmla="*/ 360606 h 757168"/>
                  <a:gd name="connsiteX81" fmla="*/ 10905388 w 12192000"/>
                  <a:gd name="connsiteY81" fmla="*/ 370627 h 757168"/>
                  <a:gd name="connsiteX82" fmla="*/ 10995602 w 12192000"/>
                  <a:gd name="connsiteY82" fmla="*/ 376691 h 757168"/>
                  <a:gd name="connsiteX83" fmla="*/ 11107647 w 12192000"/>
                  <a:gd name="connsiteY83" fmla="*/ 373405 h 757168"/>
                  <a:gd name="connsiteX84" fmla="*/ 11302440 w 12192000"/>
                  <a:gd name="connsiteY84" fmla="*/ 364156 h 757168"/>
                  <a:gd name="connsiteX85" fmla="*/ 11353613 w 12192000"/>
                  <a:gd name="connsiteY85" fmla="*/ 363785 h 757168"/>
                  <a:gd name="connsiteX86" fmla="*/ 11447323 w 12192000"/>
                  <a:gd name="connsiteY86" fmla="*/ 359346 h 757168"/>
                  <a:gd name="connsiteX87" fmla="*/ 11464292 w 12192000"/>
                  <a:gd name="connsiteY87" fmla="*/ 358519 h 757168"/>
                  <a:gd name="connsiteX88" fmla="*/ 11607560 w 12192000"/>
                  <a:gd name="connsiteY88" fmla="*/ 342370 h 757168"/>
                  <a:gd name="connsiteX89" fmla="*/ 11681426 w 12192000"/>
                  <a:gd name="connsiteY89" fmla="*/ 344335 h 757168"/>
                  <a:gd name="connsiteX90" fmla="*/ 11893565 w 12192000"/>
                  <a:gd name="connsiteY90" fmla="*/ 355261 h 757168"/>
                  <a:gd name="connsiteX91" fmla="*/ 11983290 w 12192000"/>
                  <a:gd name="connsiteY91" fmla="*/ 363588 h 757168"/>
                  <a:gd name="connsiteX92" fmla="*/ 12192000 w 12192000"/>
                  <a:gd name="connsiteY92" fmla="*/ 388018 h 757168"/>
                  <a:gd name="connsiteX93" fmla="*/ 12192000 w 12192000"/>
                  <a:gd name="connsiteY93" fmla="*/ 577115 h 757168"/>
                  <a:gd name="connsiteX94" fmla="*/ 12157329 w 12192000"/>
                  <a:gd name="connsiteY94" fmla="*/ 588862 h 757168"/>
                  <a:gd name="connsiteX95" fmla="*/ 12066948 w 12192000"/>
                  <a:gd name="connsiteY95" fmla="*/ 586034 h 757168"/>
                  <a:gd name="connsiteX96" fmla="*/ 11911344 w 12192000"/>
                  <a:gd name="connsiteY96" fmla="*/ 521599 h 757168"/>
                  <a:gd name="connsiteX97" fmla="*/ 11847823 w 12192000"/>
                  <a:gd name="connsiteY97" fmla="*/ 511785 h 757168"/>
                  <a:gd name="connsiteX98" fmla="*/ 11737547 w 12192000"/>
                  <a:gd name="connsiteY98" fmla="*/ 502380 h 757168"/>
                  <a:gd name="connsiteX99" fmla="*/ 11636052 w 12192000"/>
                  <a:gd name="connsiteY99" fmla="*/ 514993 h 757168"/>
                  <a:gd name="connsiteX100" fmla="*/ 11394706 w 12192000"/>
                  <a:gd name="connsiteY100" fmla="*/ 590867 h 757168"/>
                  <a:gd name="connsiteX101" fmla="*/ 11354978 w 12192000"/>
                  <a:gd name="connsiteY101" fmla="*/ 597561 h 757168"/>
                  <a:gd name="connsiteX102" fmla="*/ 11285306 w 12192000"/>
                  <a:gd name="connsiteY102" fmla="*/ 599825 h 757168"/>
                  <a:gd name="connsiteX103" fmla="*/ 11008528 w 12192000"/>
                  <a:gd name="connsiteY103" fmla="*/ 656670 h 757168"/>
                  <a:gd name="connsiteX104" fmla="*/ 10948735 w 12192000"/>
                  <a:gd name="connsiteY104" fmla="*/ 652964 h 757168"/>
                  <a:gd name="connsiteX105" fmla="*/ 10850698 w 12192000"/>
                  <a:gd name="connsiteY105" fmla="*/ 641721 h 757168"/>
                  <a:gd name="connsiteX106" fmla="*/ 10744026 w 12192000"/>
                  <a:gd name="connsiteY106" fmla="*/ 647769 h 757168"/>
                  <a:gd name="connsiteX107" fmla="*/ 10666160 w 12192000"/>
                  <a:gd name="connsiteY107" fmla="*/ 651891 h 757168"/>
                  <a:gd name="connsiteX108" fmla="*/ 10450521 w 12192000"/>
                  <a:gd name="connsiteY108" fmla="*/ 616552 h 757168"/>
                  <a:gd name="connsiteX109" fmla="*/ 10271192 w 12192000"/>
                  <a:gd name="connsiteY109" fmla="*/ 583498 h 757168"/>
                  <a:gd name="connsiteX110" fmla="*/ 10246067 w 12192000"/>
                  <a:gd name="connsiteY110" fmla="*/ 585423 h 757168"/>
                  <a:gd name="connsiteX111" fmla="*/ 10005027 w 12192000"/>
                  <a:gd name="connsiteY111" fmla="*/ 592252 h 757168"/>
                  <a:gd name="connsiteX112" fmla="*/ 9898681 w 12192000"/>
                  <a:gd name="connsiteY112" fmla="*/ 613195 h 757168"/>
                  <a:gd name="connsiteX113" fmla="*/ 9753225 w 12192000"/>
                  <a:gd name="connsiteY113" fmla="*/ 629038 h 757168"/>
                  <a:gd name="connsiteX114" fmla="*/ 9591376 w 12192000"/>
                  <a:gd name="connsiteY114" fmla="*/ 648601 h 757168"/>
                  <a:gd name="connsiteX115" fmla="*/ 9472860 w 12192000"/>
                  <a:gd name="connsiteY115" fmla="*/ 655936 h 757168"/>
                  <a:gd name="connsiteX116" fmla="*/ 9299788 w 12192000"/>
                  <a:gd name="connsiteY116" fmla="*/ 636945 h 757168"/>
                  <a:gd name="connsiteX117" fmla="*/ 9264605 w 12192000"/>
                  <a:gd name="connsiteY117" fmla="*/ 627087 h 757168"/>
                  <a:gd name="connsiteX118" fmla="*/ 8926435 w 12192000"/>
                  <a:gd name="connsiteY118" fmla="*/ 549269 h 757168"/>
                  <a:gd name="connsiteX119" fmla="*/ 8698934 w 12192000"/>
                  <a:gd name="connsiteY119" fmla="*/ 536583 h 757168"/>
                  <a:gd name="connsiteX120" fmla="*/ 8622862 w 12192000"/>
                  <a:gd name="connsiteY120" fmla="*/ 541563 h 757168"/>
                  <a:gd name="connsiteX121" fmla="*/ 8482784 w 12192000"/>
                  <a:gd name="connsiteY121" fmla="*/ 574094 h 757168"/>
                  <a:gd name="connsiteX122" fmla="*/ 8421565 w 12192000"/>
                  <a:gd name="connsiteY122" fmla="*/ 576610 h 757168"/>
                  <a:gd name="connsiteX123" fmla="*/ 8313469 w 12192000"/>
                  <a:gd name="connsiteY123" fmla="*/ 574762 h 757168"/>
                  <a:gd name="connsiteX124" fmla="*/ 8079520 w 12192000"/>
                  <a:gd name="connsiteY124" fmla="*/ 558685 h 757168"/>
                  <a:gd name="connsiteX125" fmla="*/ 7773327 w 12192000"/>
                  <a:gd name="connsiteY125" fmla="*/ 558854 h 757168"/>
                  <a:gd name="connsiteX126" fmla="*/ 7652477 w 12192000"/>
                  <a:gd name="connsiteY126" fmla="*/ 547561 h 757168"/>
                  <a:gd name="connsiteX127" fmla="*/ 7522274 w 12192000"/>
                  <a:gd name="connsiteY127" fmla="*/ 532150 h 757168"/>
                  <a:gd name="connsiteX128" fmla="*/ 7484080 w 12192000"/>
                  <a:gd name="connsiteY128" fmla="*/ 530532 h 757168"/>
                  <a:gd name="connsiteX129" fmla="*/ 7282277 w 12192000"/>
                  <a:gd name="connsiteY129" fmla="*/ 540177 h 757168"/>
                  <a:gd name="connsiteX130" fmla="*/ 7235690 w 12192000"/>
                  <a:gd name="connsiteY130" fmla="*/ 551282 h 757168"/>
                  <a:gd name="connsiteX131" fmla="*/ 7116339 w 12192000"/>
                  <a:gd name="connsiteY131" fmla="*/ 539494 h 757168"/>
                  <a:gd name="connsiteX132" fmla="*/ 7011067 w 12192000"/>
                  <a:gd name="connsiteY132" fmla="*/ 511848 h 757168"/>
                  <a:gd name="connsiteX133" fmla="*/ 6403234 w 12192000"/>
                  <a:gd name="connsiteY133" fmla="*/ 432296 h 757168"/>
                  <a:gd name="connsiteX134" fmla="*/ 6036273 w 12192000"/>
                  <a:gd name="connsiteY134" fmla="*/ 412301 h 757168"/>
                  <a:gd name="connsiteX135" fmla="*/ 5780467 w 12192000"/>
                  <a:gd name="connsiteY135" fmla="*/ 377910 h 757168"/>
                  <a:gd name="connsiteX136" fmla="*/ 5739051 w 12192000"/>
                  <a:gd name="connsiteY136" fmla="*/ 353609 h 757168"/>
                  <a:gd name="connsiteX137" fmla="*/ 5583566 w 12192000"/>
                  <a:gd name="connsiteY137" fmla="*/ 321995 h 757168"/>
                  <a:gd name="connsiteX138" fmla="*/ 5432030 w 12192000"/>
                  <a:gd name="connsiteY138" fmla="*/ 362512 h 757168"/>
                  <a:gd name="connsiteX139" fmla="*/ 5241398 w 12192000"/>
                  <a:gd name="connsiteY139" fmla="*/ 425781 h 757168"/>
                  <a:gd name="connsiteX140" fmla="*/ 5139710 w 12192000"/>
                  <a:gd name="connsiteY140" fmla="*/ 421022 h 757168"/>
                  <a:gd name="connsiteX141" fmla="*/ 4929402 w 12192000"/>
                  <a:gd name="connsiteY141" fmla="*/ 424310 h 757168"/>
                  <a:gd name="connsiteX142" fmla="*/ 4782793 w 12192000"/>
                  <a:gd name="connsiteY142" fmla="*/ 441046 h 757168"/>
                  <a:gd name="connsiteX143" fmla="*/ 4577594 w 12192000"/>
                  <a:gd name="connsiteY143" fmla="*/ 459290 h 757168"/>
                  <a:gd name="connsiteX144" fmla="*/ 4500826 w 12192000"/>
                  <a:gd name="connsiteY144" fmla="*/ 470529 h 757168"/>
                  <a:gd name="connsiteX145" fmla="*/ 4317973 w 12192000"/>
                  <a:gd name="connsiteY145" fmla="*/ 483649 h 757168"/>
                  <a:gd name="connsiteX146" fmla="*/ 4166722 w 12192000"/>
                  <a:gd name="connsiteY146" fmla="*/ 490602 h 757168"/>
                  <a:gd name="connsiteX147" fmla="*/ 4042814 w 12192000"/>
                  <a:gd name="connsiteY147" fmla="*/ 530660 h 757168"/>
                  <a:gd name="connsiteX148" fmla="*/ 4002653 w 12192000"/>
                  <a:gd name="connsiteY148" fmla="*/ 552594 h 757168"/>
                  <a:gd name="connsiteX149" fmla="*/ 3969549 w 12192000"/>
                  <a:gd name="connsiteY149" fmla="*/ 566312 h 757168"/>
                  <a:gd name="connsiteX150" fmla="*/ 3821685 w 12192000"/>
                  <a:gd name="connsiteY150" fmla="*/ 649183 h 757168"/>
                  <a:gd name="connsiteX151" fmla="*/ 3805138 w 12192000"/>
                  <a:gd name="connsiteY151" fmla="*/ 655947 h 757168"/>
                  <a:gd name="connsiteX152" fmla="*/ 3609177 w 12192000"/>
                  <a:gd name="connsiteY152" fmla="*/ 687459 h 757168"/>
                  <a:gd name="connsiteX153" fmla="*/ 3539727 w 12192000"/>
                  <a:gd name="connsiteY153" fmla="*/ 706521 h 757168"/>
                  <a:gd name="connsiteX154" fmla="*/ 3396572 w 12192000"/>
                  <a:gd name="connsiteY154" fmla="*/ 755681 h 757168"/>
                  <a:gd name="connsiteX155" fmla="*/ 3341054 w 12192000"/>
                  <a:gd name="connsiteY155" fmla="*/ 754679 h 757168"/>
                  <a:gd name="connsiteX156" fmla="*/ 3138775 w 12192000"/>
                  <a:gd name="connsiteY156" fmla="*/ 710120 h 757168"/>
                  <a:gd name="connsiteX157" fmla="*/ 3037283 w 12192000"/>
                  <a:gd name="connsiteY157" fmla="*/ 666453 h 757168"/>
                  <a:gd name="connsiteX158" fmla="*/ 3002117 w 12192000"/>
                  <a:gd name="connsiteY158" fmla="*/ 649347 h 757168"/>
                  <a:gd name="connsiteX159" fmla="*/ 2747294 w 12192000"/>
                  <a:gd name="connsiteY159" fmla="*/ 652400 h 757168"/>
                  <a:gd name="connsiteX160" fmla="*/ 2676273 w 12192000"/>
                  <a:gd name="connsiteY160" fmla="*/ 652304 h 757168"/>
                  <a:gd name="connsiteX161" fmla="*/ 2432360 w 12192000"/>
                  <a:gd name="connsiteY161" fmla="*/ 657836 h 757168"/>
                  <a:gd name="connsiteX162" fmla="*/ 2382311 w 12192000"/>
                  <a:gd name="connsiteY162" fmla="*/ 650824 h 757168"/>
                  <a:gd name="connsiteX163" fmla="*/ 2055134 w 12192000"/>
                  <a:gd name="connsiteY163" fmla="*/ 630053 h 757168"/>
                  <a:gd name="connsiteX164" fmla="*/ 2031829 w 12192000"/>
                  <a:gd name="connsiteY164" fmla="*/ 639324 h 757168"/>
                  <a:gd name="connsiteX165" fmla="*/ 1912764 w 12192000"/>
                  <a:gd name="connsiteY165" fmla="*/ 664183 h 757168"/>
                  <a:gd name="connsiteX166" fmla="*/ 1755637 w 12192000"/>
                  <a:gd name="connsiteY166" fmla="*/ 663960 h 757168"/>
                  <a:gd name="connsiteX167" fmla="*/ 1727159 w 12192000"/>
                  <a:gd name="connsiteY167" fmla="*/ 659605 h 757168"/>
                  <a:gd name="connsiteX168" fmla="*/ 1622470 w 12192000"/>
                  <a:gd name="connsiteY168" fmla="*/ 634850 h 757168"/>
                  <a:gd name="connsiteX169" fmla="*/ 1385955 w 12192000"/>
                  <a:gd name="connsiteY169" fmla="*/ 604522 h 757168"/>
                  <a:gd name="connsiteX170" fmla="*/ 1340055 w 12192000"/>
                  <a:gd name="connsiteY170" fmla="*/ 595629 h 757168"/>
                  <a:gd name="connsiteX171" fmla="*/ 1257271 w 12192000"/>
                  <a:gd name="connsiteY171" fmla="*/ 581180 h 757168"/>
                  <a:gd name="connsiteX172" fmla="*/ 1031914 w 12192000"/>
                  <a:gd name="connsiteY172" fmla="*/ 562692 h 757168"/>
                  <a:gd name="connsiteX173" fmla="*/ 922031 w 12192000"/>
                  <a:gd name="connsiteY173" fmla="*/ 566853 h 757168"/>
                  <a:gd name="connsiteX174" fmla="*/ 873250 w 12192000"/>
                  <a:gd name="connsiteY174" fmla="*/ 563724 h 757168"/>
                  <a:gd name="connsiteX175" fmla="*/ 711627 w 12192000"/>
                  <a:gd name="connsiteY175" fmla="*/ 529880 h 757168"/>
                  <a:gd name="connsiteX176" fmla="*/ 311112 w 12192000"/>
                  <a:gd name="connsiteY176" fmla="*/ 525106 h 757168"/>
                  <a:gd name="connsiteX177" fmla="*/ 184145 w 12192000"/>
                  <a:gd name="connsiteY177" fmla="*/ 532188 h 757168"/>
                  <a:gd name="connsiteX178" fmla="*/ 116886 w 12192000"/>
                  <a:gd name="connsiteY178" fmla="*/ 530572 h 757168"/>
                  <a:gd name="connsiteX179" fmla="*/ 23941 w 12192000"/>
                  <a:gd name="connsiteY179" fmla="*/ 506433 h 757168"/>
                  <a:gd name="connsiteX180" fmla="*/ 0 w 12192000"/>
                  <a:gd name="connsiteY180" fmla="*/ 502149 h 75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2192000" h="757168">
                    <a:moveTo>
                      <a:pt x="0" y="0"/>
                    </a:moveTo>
                    <a:lnTo>
                      <a:pt x="41653" y="6945"/>
                    </a:lnTo>
                    <a:cubicBezTo>
                      <a:pt x="55151" y="9178"/>
                      <a:pt x="68996" y="11810"/>
                      <a:pt x="81317" y="15509"/>
                    </a:cubicBezTo>
                    <a:cubicBezTo>
                      <a:pt x="92911" y="18978"/>
                      <a:pt x="102562" y="24446"/>
                      <a:pt x="114150" y="28105"/>
                    </a:cubicBezTo>
                    <a:cubicBezTo>
                      <a:pt x="145644" y="37958"/>
                      <a:pt x="177914" y="47281"/>
                      <a:pt x="214865" y="58374"/>
                    </a:cubicBezTo>
                    <a:cubicBezTo>
                      <a:pt x="236680" y="42349"/>
                      <a:pt x="264438" y="53534"/>
                      <a:pt x="299237" y="63560"/>
                    </a:cubicBezTo>
                    <a:cubicBezTo>
                      <a:pt x="334763" y="73816"/>
                      <a:pt x="376093" y="78654"/>
                      <a:pt x="415570" y="83774"/>
                    </a:cubicBezTo>
                    <a:cubicBezTo>
                      <a:pt x="487949" y="93100"/>
                      <a:pt x="560804" y="100354"/>
                      <a:pt x="633210" y="109108"/>
                    </a:cubicBezTo>
                    <a:cubicBezTo>
                      <a:pt x="648566" y="111058"/>
                      <a:pt x="666073" y="114072"/>
                      <a:pt x="677567" y="119446"/>
                    </a:cubicBezTo>
                    <a:cubicBezTo>
                      <a:pt x="756262" y="155621"/>
                      <a:pt x="853422" y="169678"/>
                      <a:pt x="946429" y="171502"/>
                    </a:cubicBezTo>
                    <a:cubicBezTo>
                      <a:pt x="1019582" y="173044"/>
                      <a:pt x="1091239" y="175083"/>
                      <a:pt x="1163367" y="182106"/>
                    </a:cubicBezTo>
                    <a:cubicBezTo>
                      <a:pt x="1168863" y="182586"/>
                      <a:pt x="1176224" y="182589"/>
                      <a:pt x="1180337" y="181279"/>
                    </a:cubicBezTo>
                    <a:cubicBezTo>
                      <a:pt x="1205822" y="172503"/>
                      <a:pt x="1231920" y="173109"/>
                      <a:pt x="1263939" y="173070"/>
                    </a:cubicBezTo>
                    <a:cubicBezTo>
                      <a:pt x="1309211" y="172961"/>
                      <a:pt x="1350592" y="176848"/>
                      <a:pt x="1392213" y="183225"/>
                    </a:cubicBezTo>
                    <a:cubicBezTo>
                      <a:pt x="1422516" y="187866"/>
                      <a:pt x="1453010" y="195759"/>
                      <a:pt x="1479752" y="205174"/>
                    </a:cubicBezTo>
                    <a:cubicBezTo>
                      <a:pt x="1516962" y="218381"/>
                      <a:pt x="1553071" y="224660"/>
                      <a:pt x="1589813" y="211706"/>
                    </a:cubicBezTo>
                    <a:cubicBezTo>
                      <a:pt x="1629541" y="197953"/>
                      <a:pt x="1673292" y="205778"/>
                      <a:pt x="1716264" y="207459"/>
                    </a:cubicBezTo>
                    <a:cubicBezTo>
                      <a:pt x="1734988" y="208248"/>
                      <a:pt x="1754789" y="209668"/>
                      <a:pt x="1772900" y="208137"/>
                    </a:cubicBezTo>
                    <a:cubicBezTo>
                      <a:pt x="1825381" y="203828"/>
                      <a:pt x="1876222" y="195808"/>
                      <a:pt x="1929319" y="193822"/>
                    </a:cubicBezTo>
                    <a:cubicBezTo>
                      <a:pt x="1958819" y="192698"/>
                      <a:pt x="1991232" y="199166"/>
                      <a:pt x="2021514" y="204186"/>
                    </a:cubicBezTo>
                    <a:cubicBezTo>
                      <a:pt x="2052154" y="209417"/>
                      <a:pt x="2082323" y="216530"/>
                      <a:pt x="2111753" y="223797"/>
                    </a:cubicBezTo>
                    <a:cubicBezTo>
                      <a:pt x="2131736" y="228659"/>
                      <a:pt x="2153567" y="233429"/>
                      <a:pt x="2169356" y="241125"/>
                    </a:cubicBezTo>
                    <a:cubicBezTo>
                      <a:pt x="2205243" y="258649"/>
                      <a:pt x="2242901" y="263295"/>
                      <a:pt x="2286638" y="257382"/>
                    </a:cubicBezTo>
                    <a:cubicBezTo>
                      <a:pt x="2293313" y="256396"/>
                      <a:pt x="2301018" y="256799"/>
                      <a:pt x="2308368" y="256995"/>
                    </a:cubicBezTo>
                    <a:cubicBezTo>
                      <a:pt x="2426026" y="259155"/>
                      <a:pt x="2543593" y="262834"/>
                      <a:pt x="2660621" y="262863"/>
                    </a:cubicBezTo>
                    <a:cubicBezTo>
                      <a:pt x="2708088" y="262871"/>
                      <a:pt x="2754165" y="254412"/>
                      <a:pt x="2801134" y="250006"/>
                    </a:cubicBezTo>
                    <a:cubicBezTo>
                      <a:pt x="2810748" y="249174"/>
                      <a:pt x="2821504" y="247638"/>
                      <a:pt x="2830994" y="249091"/>
                    </a:cubicBezTo>
                    <a:cubicBezTo>
                      <a:pt x="2934354" y="264045"/>
                      <a:pt x="3032340" y="255254"/>
                      <a:pt x="3129084" y="242009"/>
                    </a:cubicBezTo>
                    <a:cubicBezTo>
                      <a:pt x="3139090" y="240625"/>
                      <a:pt x="3151170" y="241831"/>
                      <a:pt x="3162162" y="242789"/>
                    </a:cubicBezTo>
                    <a:cubicBezTo>
                      <a:pt x="3192925" y="245736"/>
                      <a:pt x="3225969" y="254145"/>
                      <a:pt x="3254072" y="251612"/>
                    </a:cubicBezTo>
                    <a:cubicBezTo>
                      <a:pt x="3328782" y="244461"/>
                      <a:pt x="3402881" y="234992"/>
                      <a:pt x="3473491" y="221903"/>
                    </a:cubicBezTo>
                    <a:cubicBezTo>
                      <a:pt x="3545212" y="208683"/>
                      <a:pt x="3611651" y="197856"/>
                      <a:pt x="3691860" y="219228"/>
                    </a:cubicBezTo>
                    <a:cubicBezTo>
                      <a:pt x="3725977" y="228268"/>
                      <a:pt x="3771754" y="225515"/>
                      <a:pt x="3811494" y="225691"/>
                    </a:cubicBezTo>
                    <a:cubicBezTo>
                      <a:pt x="3840564" y="225687"/>
                      <a:pt x="3868906" y="218586"/>
                      <a:pt x="3897533" y="220087"/>
                    </a:cubicBezTo>
                    <a:cubicBezTo>
                      <a:pt x="3973874" y="224087"/>
                      <a:pt x="4042293" y="217563"/>
                      <a:pt x="4109430" y="200477"/>
                    </a:cubicBezTo>
                    <a:cubicBezTo>
                      <a:pt x="4135544" y="193834"/>
                      <a:pt x="4175268" y="201258"/>
                      <a:pt x="4208772" y="200914"/>
                    </a:cubicBezTo>
                    <a:cubicBezTo>
                      <a:pt x="4244136" y="200288"/>
                      <a:pt x="4280583" y="199908"/>
                      <a:pt x="4314641" y="196159"/>
                    </a:cubicBezTo>
                    <a:cubicBezTo>
                      <a:pt x="4402743" y="186278"/>
                      <a:pt x="4489848" y="174436"/>
                      <a:pt x="4577622" y="163774"/>
                    </a:cubicBezTo>
                    <a:cubicBezTo>
                      <a:pt x="4649843" y="154967"/>
                      <a:pt x="4719794" y="168553"/>
                      <a:pt x="4790345" y="177592"/>
                    </a:cubicBezTo>
                    <a:cubicBezTo>
                      <a:pt x="4834576" y="183345"/>
                      <a:pt x="4875614" y="193701"/>
                      <a:pt x="4926164" y="184139"/>
                    </a:cubicBezTo>
                    <a:cubicBezTo>
                      <a:pt x="4974485" y="175032"/>
                      <a:pt x="5034899" y="180870"/>
                      <a:pt x="5088812" y="177401"/>
                    </a:cubicBezTo>
                    <a:cubicBezTo>
                      <a:pt x="5134238" y="174439"/>
                      <a:pt x="5178353" y="168165"/>
                      <a:pt x="5222466" y="162082"/>
                    </a:cubicBezTo>
                    <a:cubicBezTo>
                      <a:pt x="5282519" y="153783"/>
                      <a:pt x="5341864" y="144876"/>
                      <a:pt x="5406528" y="153987"/>
                    </a:cubicBezTo>
                    <a:cubicBezTo>
                      <a:pt x="5479960" y="164323"/>
                      <a:pt x="5531876" y="142624"/>
                      <a:pt x="5590716" y="129490"/>
                    </a:cubicBezTo>
                    <a:cubicBezTo>
                      <a:pt x="5631296" y="120553"/>
                      <a:pt x="5675395" y="114659"/>
                      <a:pt x="5719429" y="110099"/>
                    </a:cubicBezTo>
                    <a:cubicBezTo>
                      <a:pt x="5778247" y="104215"/>
                      <a:pt x="5838715" y="102042"/>
                      <a:pt x="5897895" y="96368"/>
                    </a:cubicBezTo>
                    <a:cubicBezTo>
                      <a:pt x="5987399" y="87895"/>
                      <a:pt x="6077855" y="82333"/>
                      <a:pt x="6169957" y="94411"/>
                    </a:cubicBezTo>
                    <a:cubicBezTo>
                      <a:pt x="6212360" y="99875"/>
                      <a:pt x="6252010" y="101763"/>
                      <a:pt x="6294827" y="99236"/>
                    </a:cubicBezTo>
                    <a:cubicBezTo>
                      <a:pt x="6364965" y="95091"/>
                      <a:pt x="6436581" y="97891"/>
                      <a:pt x="6494261" y="71724"/>
                    </a:cubicBezTo>
                    <a:cubicBezTo>
                      <a:pt x="6514615" y="62488"/>
                      <a:pt x="6550354" y="61691"/>
                      <a:pt x="6579627" y="57883"/>
                    </a:cubicBezTo>
                    <a:cubicBezTo>
                      <a:pt x="6613354" y="53353"/>
                      <a:pt x="6637770" y="57878"/>
                      <a:pt x="6654800" y="77086"/>
                    </a:cubicBezTo>
                    <a:cubicBezTo>
                      <a:pt x="6662444" y="85688"/>
                      <a:pt x="6685147" y="94892"/>
                      <a:pt x="6703059" y="97166"/>
                    </a:cubicBezTo>
                    <a:cubicBezTo>
                      <a:pt x="6756799" y="103989"/>
                      <a:pt x="6806654" y="100687"/>
                      <a:pt x="6859445" y="90481"/>
                    </a:cubicBezTo>
                    <a:cubicBezTo>
                      <a:pt x="6908894" y="80861"/>
                      <a:pt x="6969747" y="85387"/>
                      <a:pt x="7025414" y="83536"/>
                    </a:cubicBezTo>
                    <a:cubicBezTo>
                      <a:pt x="7064862" y="82168"/>
                      <a:pt x="7104501" y="77186"/>
                      <a:pt x="7144137" y="79264"/>
                    </a:cubicBezTo>
                    <a:cubicBezTo>
                      <a:pt x="7193316" y="81841"/>
                      <a:pt x="7241809" y="90488"/>
                      <a:pt x="7291235" y="95367"/>
                    </a:cubicBezTo>
                    <a:cubicBezTo>
                      <a:pt x="7329668" y="99288"/>
                      <a:pt x="7368978" y="100585"/>
                      <a:pt x="7407395" y="104888"/>
                    </a:cubicBezTo>
                    <a:cubicBezTo>
                      <a:pt x="7438868" y="108256"/>
                      <a:pt x="7469832" y="114265"/>
                      <a:pt x="7500837" y="119515"/>
                    </a:cubicBezTo>
                    <a:cubicBezTo>
                      <a:pt x="7512146" y="121444"/>
                      <a:pt x="7523255" y="127178"/>
                      <a:pt x="7533567" y="126955"/>
                    </a:cubicBezTo>
                    <a:cubicBezTo>
                      <a:pt x="7636025" y="124121"/>
                      <a:pt x="7707510" y="164497"/>
                      <a:pt x="7792910" y="185188"/>
                    </a:cubicBezTo>
                    <a:cubicBezTo>
                      <a:pt x="7882663" y="207063"/>
                      <a:pt x="7969001" y="237914"/>
                      <a:pt x="8070699" y="235423"/>
                    </a:cubicBezTo>
                    <a:cubicBezTo>
                      <a:pt x="8132239" y="233879"/>
                      <a:pt x="8191903" y="225939"/>
                      <a:pt x="8253177" y="222473"/>
                    </a:cubicBezTo>
                    <a:cubicBezTo>
                      <a:pt x="8274949" y="221324"/>
                      <a:pt x="8299150" y="222976"/>
                      <a:pt x="8320683" y="226393"/>
                    </a:cubicBezTo>
                    <a:cubicBezTo>
                      <a:pt x="8424731" y="242340"/>
                      <a:pt x="8527777" y="249266"/>
                      <a:pt x="8631438" y="237528"/>
                    </a:cubicBezTo>
                    <a:cubicBezTo>
                      <a:pt x="8649201" y="235596"/>
                      <a:pt x="8668058" y="233915"/>
                      <a:pt x="8686410" y="234877"/>
                    </a:cubicBezTo>
                    <a:cubicBezTo>
                      <a:pt x="8786966" y="240146"/>
                      <a:pt x="8885480" y="249315"/>
                      <a:pt x="8980658" y="273001"/>
                    </a:cubicBezTo>
                    <a:cubicBezTo>
                      <a:pt x="9012626" y="280972"/>
                      <a:pt x="9052108" y="279035"/>
                      <a:pt x="9087625" y="282423"/>
                    </a:cubicBezTo>
                    <a:cubicBezTo>
                      <a:pt x="9120583" y="285484"/>
                      <a:pt x="9154319" y="287825"/>
                      <a:pt x="9186017" y="293875"/>
                    </a:cubicBezTo>
                    <a:cubicBezTo>
                      <a:pt x="9232288" y="302785"/>
                      <a:pt x="9275554" y="305815"/>
                      <a:pt x="9323931" y="302628"/>
                    </a:cubicBezTo>
                    <a:cubicBezTo>
                      <a:pt x="9370084" y="299705"/>
                      <a:pt x="9419491" y="304964"/>
                      <a:pt x="9467213" y="307275"/>
                    </a:cubicBezTo>
                    <a:cubicBezTo>
                      <a:pt x="9520438" y="309874"/>
                      <a:pt x="9573661" y="312473"/>
                      <a:pt x="9626826" y="316213"/>
                    </a:cubicBezTo>
                    <a:cubicBezTo>
                      <a:pt x="9648094" y="317708"/>
                      <a:pt x="9671915" y="326588"/>
                      <a:pt x="9689696" y="324467"/>
                    </a:cubicBezTo>
                    <a:cubicBezTo>
                      <a:pt x="9747117" y="317175"/>
                      <a:pt x="9803355" y="332523"/>
                      <a:pt x="9860526" y="329986"/>
                    </a:cubicBezTo>
                    <a:cubicBezTo>
                      <a:pt x="9888572" y="328594"/>
                      <a:pt x="9919723" y="338048"/>
                      <a:pt x="9949775" y="340386"/>
                    </a:cubicBezTo>
                    <a:cubicBezTo>
                      <a:pt x="9998886" y="344296"/>
                      <a:pt x="10048092" y="346302"/>
                      <a:pt x="10097252" y="349262"/>
                    </a:cubicBezTo>
                    <a:cubicBezTo>
                      <a:pt x="10113390" y="350297"/>
                      <a:pt x="10129133" y="351886"/>
                      <a:pt x="10145261" y="353113"/>
                    </a:cubicBezTo>
                    <a:cubicBezTo>
                      <a:pt x="10159555" y="354243"/>
                      <a:pt x="10174512" y="356743"/>
                      <a:pt x="10188159" y="356124"/>
                    </a:cubicBezTo>
                    <a:cubicBezTo>
                      <a:pt x="10237589" y="353944"/>
                      <a:pt x="10286441" y="348682"/>
                      <a:pt x="10336144" y="348235"/>
                    </a:cubicBezTo>
                    <a:cubicBezTo>
                      <a:pt x="10379222" y="347822"/>
                      <a:pt x="10423443" y="353764"/>
                      <a:pt x="10466847" y="354131"/>
                    </a:cubicBezTo>
                    <a:cubicBezTo>
                      <a:pt x="10543353" y="354898"/>
                      <a:pt x="10619988" y="353190"/>
                      <a:pt x="10696514" y="353575"/>
                    </a:cubicBezTo>
                    <a:cubicBezTo>
                      <a:pt x="10713071" y="353680"/>
                      <a:pt x="10730069" y="359342"/>
                      <a:pt x="10746932" y="360606"/>
                    </a:cubicBezTo>
                    <a:cubicBezTo>
                      <a:pt x="10799731" y="364326"/>
                      <a:pt x="10852569" y="367289"/>
                      <a:pt x="10905388" y="370627"/>
                    </a:cubicBezTo>
                    <a:cubicBezTo>
                      <a:pt x="10935470" y="372396"/>
                      <a:pt x="10965963" y="373421"/>
                      <a:pt x="10995602" y="376691"/>
                    </a:cubicBezTo>
                    <a:cubicBezTo>
                      <a:pt x="11034750" y="381032"/>
                      <a:pt x="11070168" y="386324"/>
                      <a:pt x="11107647" y="373405"/>
                    </a:cubicBezTo>
                    <a:cubicBezTo>
                      <a:pt x="11165372" y="353347"/>
                      <a:pt x="11236837" y="366060"/>
                      <a:pt x="11302440" y="364156"/>
                    </a:cubicBezTo>
                    <a:cubicBezTo>
                      <a:pt x="11319394" y="363708"/>
                      <a:pt x="11336655" y="364422"/>
                      <a:pt x="11353613" y="363785"/>
                    </a:cubicBezTo>
                    <a:cubicBezTo>
                      <a:pt x="11384961" y="362566"/>
                      <a:pt x="11415955" y="360947"/>
                      <a:pt x="11447323" y="359346"/>
                    </a:cubicBezTo>
                    <a:cubicBezTo>
                      <a:pt x="11452855" y="359066"/>
                      <a:pt x="11459104" y="359200"/>
                      <a:pt x="11464292" y="358519"/>
                    </a:cubicBezTo>
                    <a:cubicBezTo>
                      <a:pt x="11512058" y="353010"/>
                      <a:pt x="11559143" y="346321"/>
                      <a:pt x="11607560" y="342370"/>
                    </a:cubicBezTo>
                    <a:cubicBezTo>
                      <a:pt x="11631218" y="340368"/>
                      <a:pt x="11657295" y="341352"/>
                      <a:pt x="11681426" y="344335"/>
                    </a:cubicBezTo>
                    <a:cubicBezTo>
                      <a:pt x="11751997" y="352993"/>
                      <a:pt x="11821986" y="358760"/>
                      <a:pt x="11893565" y="355261"/>
                    </a:cubicBezTo>
                    <a:cubicBezTo>
                      <a:pt x="11921973" y="353889"/>
                      <a:pt x="11953288" y="360300"/>
                      <a:pt x="11983290" y="363588"/>
                    </a:cubicBezTo>
                    <a:lnTo>
                      <a:pt x="12192000" y="388018"/>
                    </a:lnTo>
                    <a:lnTo>
                      <a:pt x="12192000" y="577115"/>
                    </a:lnTo>
                    <a:lnTo>
                      <a:pt x="12157329" y="588862"/>
                    </a:lnTo>
                    <a:cubicBezTo>
                      <a:pt x="12118393" y="608572"/>
                      <a:pt x="12109715" y="605637"/>
                      <a:pt x="12066948" y="586034"/>
                    </a:cubicBezTo>
                    <a:cubicBezTo>
                      <a:pt x="12016991" y="563193"/>
                      <a:pt x="11965119" y="541779"/>
                      <a:pt x="11911344" y="521599"/>
                    </a:cubicBezTo>
                    <a:cubicBezTo>
                      <a:pt x="11894383" y="515178"/>
                      <a:pt x="11869417" y="514060"/>
                      <a:pt x="11847823" y="511785"/>
                    </a:cubicBezTo>
                    <a:cubicBezTo>
                      <a:pt x="11811233" y="507768"/>
                      <a:pt x="11773630" y="501982"/>
                      <a:pt x="11737547" y="502380"/>
                    </a:cubicBezTo>
                    <a:cubicBezTo>
                      <a:pt x="11702930" y="502855"/>
                      <a:pt x="11668388" y="508866"/>
                      <a:pt x="11636052" y="514993"/>
                    </a:cubicBezTo>
                    <a:cubicBezTo>
                      <a:pt x="11545722" y="532199"/>
                      <a:pt x="11462455" y="555118"/>
                      <a:pt x="11394706" y="590867"/>
                    </a:cubicBezTo>
                    <a:cubicBezTo>
                      <a:pt x="11385999" y="595562"/>
                      <a:pt x="11369016" y="596581"/>
                      <a:pt x="11354978" y="597561"/>
                    </a:cubicBezTo>
                    <a:cubicBezTo>
                      <a:pt x="11332076" y="599224"/>
                      <a:pt x="11308448" y="600655"/>
                      <a:pt x="11285306" y="599825"/>
                    </a:cubicBezTo>
                    <a:cubicBezTo>
                      <a:pt x="11172906" y="595841"/>
                      <a:pt x="11083430" y="617861"/>
                      <a:pt x="11008528" y="656670"/>
                    </a:cubicBezTo>
                    <a:cubicBezTo>
                      <a:pt x="10986971" y="667750"/>
                      <a:pt x="10970753" y="668236"/>
                      <a:pt x="10948735" y="652964"/>
                    </a:cubicBezTo>
                    <a:cubicBezTo>
                      <a:pt x="10923173" y="635218"/>
                      <a:pt x="10885031" y="639705"/>
                      <a:pt x="10850698" y="641721"/>
                    </a:cubicBezTo>
                    <a:cubicBezTo>
                      <a:pt x="10815269" y="643680"/>
                      <a:pt x="10779458" y="645811"/>
                      <a:pt x="10744026" y="647769"/>
                    </a:cubicBezTo>
                    <a:cubicBezTo>
                      <a:pt x="10717832" y="649066"/>
                      <a:pt x="10692021" y="650003"/>
                      <a:pt x="10666160" y="651891"/>
                    </a:cubicBezTo>
                    <a:cubicBezTo>
                      <a:pt x="10585627" y="657783"/>
                      <a:pt x="10513854" y="650969"/>
                      <a:pt x="10450521" y="616552"/>
                    </a:cubicBezTo>
                    <a:cubicBezTo>
                      <a:pt x="10402221" y="590175"/>
                      <a:pt x="10339099" y="579806"/>
                      <a:pt x="10271192" y="583498"/>
                    </a:cubicBezTo>
                    <a:cubicBezTo>
                      <a:pt x="10262701" y="584006"/>
                      <a:pt x="10251859" y="587254"/>
                      <a:pt x="10246067" y="585423"/>
                    </a:cubicBezTo>
                    <a:cubicBezTo>
                      <a:pt x="10158786" y="558528"/>
                      <a:pt x="10086634" y="594049"/>
                      <a:pt x="10005027" y="592252"/>
                    </a:cubicBezTo>
                    <a:cubicBezTo>
                      <a:pt x="9969004" y="591507"/>
                      <a:pt x="9931565" y="603664"/>
                      <a:pt x="9898681" y="613195"/>
                    </a:cubicBezTo>
                    <a:cubicBezTo>
                      <a:pt x="9853463" y="626281"/>
                      <a:pt x="9813049" y="639042"/>
                      <a:pt x="9753225" y="629038"/>
                    </a:cubicBezTo>
                    <a:cubicBezTo>
                      <a:pt x="9693404" y="618845"/>
                      <a:pt x="9637675" y="628898"/>
                      <a:pt x="9591376" y="648601"/>
                    </a:cubicBezTo>
                    <a:cubicBezTo>
                      <a:pt x="9556001" y="663537"/>
                      <a:pt x="9518120" y="663077"/>
                      <a:pt x="9472860" y="655936"/>
                    </a:cubicBezTo>
                    <a:cubicBezTo>
                      <a:pt x="9416283" y="647056"/>
                      <a:pt x="9357217" y="643578"/>
                      <a:pt x="9299788" y="636945"/>
                    </a:cubicBezTo>
                    <a:cubicBezTo>
                      <a:pt x="9287347" y="635531"/>
                      <a:pt x="9271710" y="632039"/>
                      <a:pt x="9264605" y="627087"/>
                    </a:cubicBezTo>
                    <a:cubicBezTo>
                      <a:pt x="9177661" y="565680"/>
                      <a:pt x="9051076" y="558473"/>
                      <a:pt x="8926435" y="549269"/>
                    </a:cubicBezTo>
                    <a:cubicBezTo>
                      <a:pt x="8850925" y="543595"/>
                      <a:pt x="8774954" y="539613"/>
                      <a:pt x="8698934" y="536583"/>
                    </a:cubicBezTo>
                    <a:cubicBezTo>
                      <a:pt x="8673232" y="535428"/>
                      <a:pt x="8645916" y="537050"/>
                      <a:pt x="8622862" y="541563"/>
                    </a:cubicBezTo>
                    <a:cubicBezTo>
                      <a:pt x="8574890" y="551069"/>
                      <a:pt x="8530403" y="564380"/>
                      <a:pt x="8482784" y="574094"/>
                    </a:cubicBezTo>
                    <a:cubicBezTo>
                      <a:pt x="8464923" y="577929"/>
                      <a:pt x="8442157" y="576927"/>
                      <a:pt x="8421565" y="576610"/>
                    </a:cubicBezTo>
                    <a:cubicBezTo>
                      <a:pt x="8385152" y="576229"/>
                      <a:pt x="8345023" y="569546"/>
                      <a:pt x="8313469" y="574762"/>
                    </a:cubicBezTo>
                    <a:cubicBezTo>
                      <a:pt x="8231431" y="588203"/>
                      <a:pt x="8155671" y="580227"/>
                      <a:pt x="8079520" y="558685"/>
                    </a:cubicBezTo>
                    <a:cubicBezTo>
                      <a:pt x="7972906" y="528487"/>
                      <a:pt x="7870782" y="525043"/>
                      <a:pt x="7773327" y="558854"/>
                    </a:cubicBezTo>
                    <a:cubicBezTo>
                      <a:pt x="7729470" y="574107"/>
                      <a:pt x="7688069" y="563543"/>
                      <a:pt x="7652477" y="547561"/>
                    </a:cubicBezTo>
                    <a:cubicBezTo>
                      <a:pt x="7611494" y="529005"/>
                      <a:pt x="7570974" y="522685"/>
                      <a:pt x="7522274" y="532150"/>
                    </a:cubicBezTo>
                    <a:cubicBezTo>
                      <a:pt x="7511488" y="534257"/>
                      <a:pt x="7496511" y="532136"/>
                      <a:pt x="7484080" y="530532"/>
                    </a:cubicBezTo>
                    <a:cubicBezTo>
                      <a:pt x="7413133" y="522044"/>
                      <a:pt x="7341987" y="510303"/>
                      <a:pt x="7282277" y="540177"/>
                    </a:cubicBezTo>
                    <a:cubicBezTo>
                      <a:pt x="7270558" y="546051"/>
                      <a:pt x="7251336" y="547713"/>
                      <a:pt x="7235690" y="551282"/>
                    </a:cubicBezTo>
                    <a:cubicBezTo>
                      <a:pt x="7170161" y="565782"/>
                      <a:pt x="7172820" y="564203"/>
                      <a:pt x="7116339" y="539494"/>
                    </a:cubicBezTo>
                    <a:cubicBezTo>
                      <a:pt x="7086841" y="526502"/>
                      <a:pt x="7045980" y="512724"/>
                      <a:pt x="7011067" y="511848"/>
                    </a:cubicBezTo>
                    <a:cubicBezTo>
                      <a:pt x="6800473" y="506533"/>
                      <a:pt x="6601893" y="468653"/>
                      <a:pt x="6403234" y="432296"/>
                    </a:cubicBezTo>
                    <a:cubicBezTo>
                      <a:pt x="6280760" y="409851"/>
                      <a:pt x="6160432" y="402592"/>
                      <a:pt x="6036273" y="412301"/>
                    </a:cubicBezTo>
                    <a:cubicBezTo>
                      <a:pt x="5946471" y="419425"/>
                      <a:pt x="5863077" y="395593"/>
                      <a:pt x="5780467" y="377910"/>
                    </a:cubicBezTo>
                    <a:cubicBezTo>
                      <a:pt x="5763357" y="374343"/>
                      <a:pt x="5747757" y="363033"/>
                      <a:pt x="5739051" y="353609"/>
                    </a:cubicBezTo>
                    <a:cubicBezTo>
                      <a:pt x="5707675" y="320294"/>
                      <a:pt x="5653252" y="312483"/>
                      <a:pt x="5583566" y="321995"/>
                    </a:cubicBezTo>
                    <a:cubicBezTo>
                      <a:pt x="5528347" y="329404"/>
                      <a:pt x="5477716" y="340486"/>
                      <a:pt x="5432030" y="362512"/>
                    </a:cubicBezTo>
                    <a:cubicBezTo>
                      <a:pt x="5378421" y="388318"/>
                      <a:pt x="5322767" y="418026"/>
                      <a:pt x="5241398" y="425781"/>
                    </a:cubicBezTo>
                    <a:cubicBezTo>
                      <a:pt x="5206262" y="429089"/>
                      <a:pt x="5176131" y="428273"/>
                      <a:pt x="5139710" y="421022"/>
                    </a:cubicBezTo>
                    <a:cubicBezTo>
                      <a:pt x="5069048" y="407018"/>
                      <a:pt x="4997864" y="396037"/>
                      <a:pt x="4929402" y="424310"/>
                    </a:cubicBezTo>
                    <a:cubicBezTo>
                      <a:pt x="4891785" y="439890"/>
                      <a:pt x="4841650" y="448519"/>
                      <a:pt x="4782793" y="441046"/>
                    </a:cubicBezTo>
                    <a:cubicBezTo>
                      <a:pt x="4709316" y="431663"/>
                      <a:pt x="4641426" y="442031"/>
                      <a:pt x="4577594" y="459290"/>
                    </a:cubicBezTo>
                    <a:cubicBezTo>
                      <a:pt x="4554816" y="465538"/>
                      <a:pt x="4527069" y="468279"/>
                      <a:pt x="4500826" y="470529"/>
                    </a:cubicBezTo>
                    <a:cubicBezTo>
                      <a:pt x="4440199" y="475746"/>
                      <a:pt x="4379252" y="479993"/>
                      <a:pt x="4317973" y="483649"/>
                    </a:cubicBezTo>
                    <a:cubicBezTo>
                      <a:pt x="4267762" y="486741"/>
                      <a:pt x="4217264" y="488292"/>
                      <a:pt x="4166722" y="490602"/>
                    </a:cubicBezTo>
                    <a:cubicBezTo>
                      <a:pt x="4111394" y="493045"/>
                      <a:pt x="4067073" y="503124"/>
                      <a:pt x="4042814" y="530660"/>
                    </a:cubicBezTo>
                    <a:cubicBezTo>
                      <a:pt x="4034996" y="539407"/>
                      <a:pt x="4017001" y="545715"/>
                      <a:pt x="4002653" y="552594"/>
                    </a:cubicBezTo>
                    <a:cubicBezTo>
                      <a:pt x="3992459" y="557592"/>
                      <a:pt x="3979023" y="561086"/>
                      <a:pt x="3969549" y="566312"/>
                    </a:cubicBezTo>
                    <a:cubicBezTo>
                      <a:pt x="3919896" y="593854"/>
                      <a:pt x="3870968" y="621622"/>
                      <a:pt x="3821685" y="649183"/>
                    </a:cubicBezTo>
                    <a:cubicBezTo>
                      <a:pt x="3816761" y="651788"/>
                      <a:pt x="3811445" y="654943"/>
                      <a:pt x="3805138" y="655947"/>
                    </a:cubicBezTo>
                    <a:cubicBezTo>
                      <a:pt x="3739817" y="666451"/>
                      <a:pt x="3673801" y="676154"/>
                      <a:pt x="3609177" y="687459"/>
                    </a:cubicBezTo>
                    <a:cubicBezTo>
                      <a:pt x="3584288" y="691878"/>
                      <a:pt x="3558597" y="697589"/>
                      <a:pt x="3539727" y="706521"/>
                    </a:cubicBezTo>
                    <a:cubicBezTo>
                      <a:pt x="3496714" y="726780"/>
                      <a:pt x="3457268" y="749132"/>
                      <a:pt x="3396572" y="755681"/>
                    </a:cubicBezTo>
                    <a:cubicBezTo>
                      <a:pt x="3378807" y="757611"/>
                      <a:pt x="3357809" y="758036"/>
                      <a:pt x="3341054" y="754679"/>
                    </a:cubicBezTo>
                    <a:cubicBezTo>
                      <a:pt x="3272962" y="740809"/>
                      <a:pt x="3206471" y="724541"/>
                      <a:pt x="3138775" y="710120"/>
                    </a:cubicBezTo>
                    <a:cubicBezTo>
                      <a:pt x="3095820" y="701191"/>
                      <a:pt x="3056969" y="691141"/>
                      <a:pt x="3037283" y="666453"/>
                    </a:cubicBezTo>
                    <a:cubicBezTo>
                      <a:pt x="3031764" y="659487"/>
                      <a:pt x="3015626" y="651391"/>
                      <a:pt x="3002117" y="649347"/>
                    </a:cubicBezTo>
                    <a:cubicBezTo>
                      <a:pt x="2915220" y="636209"/>
                      <a:pt x="2829194" y="627503"/>
                      <a:pt x="2747294" y="652400"/>
                    </a:cubicBezTo>
                    <a:cubicBezTo>
                      <a:pt x="2730084" y="657794"/>
                      <a:pt x="2698519" y="656140"/>
                      <a:pt x="2676273" y="652304"/>
                    </a:cubicBezTo>
                    <a:cubicBezTo>
                      <a:pt x="2590546" y="637890"/>
                      <a:pt x="2508883" y="630176"/>
                      <a:pt x="2432360" y="657836"/>
                    </a:cubicBezTo>
                    <a:cubicBezTo>
                      <a:pt x="2423352" y="661179"/>
                      <a:pt x="2395274" y="656272"/>
                      <a:pt x="2382311" y="650824"/>
                    </a:cubicBezTo>
                    <a:cubicBezTo>
                      <a:pt x="2257393" y="597728"/>
                      <a:pt x="2187724" y="592930"/>
                      <a:pt x="2055134" y="630053"/>
                    </a:cubicBezTo>
                    <a:cubicBezTo>
                      <a:pt x="2046542" y="632464"/>
                      <a:pt x="2035364" y="635121"/>
                      <a:pt x="2031829" y="639324"/>
                    </a:cubicBezTo>
                    <a:cubicBezTo>
                      <a:pt x="2007977" y="666120"/>
                      <a:pt x="1960229" y="664380"/>
                      <a:pt x="1912764" y="664183"/>
                    </a:cubicBezTo>
                    <a:cubicBezTo>
                      <a:pt x="1860521" y="663924"/>
                      <a:pt x="1808236" y="664426"/>
                      <a:pt x="1755637" y="663960"/>
                    </a:cubicBezTo>
                    <a:cubicBezTo>
                      <a:pt x="1746439" y="663859"/>
                      <a:pt x="1736243" y="661799"/>
                      <a:pt x="1727159" y="659605"/>
                    </a:cubicBezTo>
                    <a:cubicBezTo>
                      <a:pt x="1692256" y="651480"/>
                      <a:pt x="1658604" y="640559"/>
                      <a:pt x="1622470" y="634850"/>
                    </a:cubicBezTo>
                    <a:cubicBezTo>
                      <a:pt x="1544362" y="622552"/>
                      <a:pt x="1469248" y="602210"/>
                      <a:pt x="1385955" y="604522"/>
                    </a:cubicBezTo>
                    <a:cubicBezTo>
                      <a:pt x="1371585" y="604913"/>
                      <a:pt x="1355357" y="598530"/>
                      <a:pt x="1340055" y="595629"/>
                    </a:cubicBezTo>
                    <a:cubicBezTo>
                      <a:pt x="1312351" y="590552"/>
                      <a:pt x="1285460" y="583993"/>
                      <a:pt x="1257271" y="581180"/>
                    </a:cubicBezTo>
                    <a:cubicBezTo>
                      <a:pt x="1182583" y="573830"/>
                      <a:pt x="1107142" y="566824"/>
                      <a:pt x="1031914" y="562692"/>
                    </a:cubicBezTo>
                    <a:cubicBezTo>
                      <a:pt x="995593" y="560597"/>
                      <a:pt x="958880" y="565923"/>
                      <a:pt x="922031" y="566853"/>
                    </a:cubicBezTo>
                    <a:cubicBezTo>
                      <a:pt x="905446" y="567320"/>
                      <a:pt x="878533" y="568199"/>
                      <a:pt x="873250" y="563724"/>
                    </a:cubicBezTo>
                    <a:cubicBezTo>
                      <a:pt x="832343" y="529722"/>
                      <a:pt x="772202" y="532674"/>
                      <a:pt x="711627" y="529880"/>
                    </a:cubicBezTo>
                    <a:cubicBezTo>
                      <a:pt x="577999" y="523641"/>
                      <a:pt x="447408" y="543696"/>
                      <a:pt x="311112" y="525106"/>
                    </a:cubicBezTo>
                    <a:cubicBezTo>
                      <a:pt x="271645" y="519795"/>
                      <a:pt x="226936" y="530235"/>
                      <a:pt x="184145" y="532188"/>
                    </a:cubicBezTo>
                    <a:cubicBezTo>
                      <a:pt x="162015" y="533128"/>
                      <a:pt x="137665" y="534333"/>
                      <a:pt x="116886" y="530572"/>
                    </a:cubicBezTo>
                    <a:cubicBezTo>
                      <a:pt x="84810" y="524693"/>
                      <a:pt x="54011" y="515448"/>
                      <a:pt x="23941" y="506433"/>
                    </a:cubicBezTo>
                    <a:lnTo>
                      <a:pt x="0" y="502149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" name="Grafik 8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B2B6052C-0503-A941-8239-E718204B7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42" y="165779"/>
            <a:ext cx="5823517" cy="2256613"/>
          </a:xfrm>
          <a:prstGeom prst="rect">
            <a:avLst/>
          </a:prstGeom>
        </p:spPr>
      </p:pic>
      <p:pic>
        <p:nvPicPr>
          <p:cNvPr id="7" name="Grafik 6" descr="Ein Bild, das Text, Diagramm, Screenshot, Schrift enthält.&#10;&#10;Automatisch generierte Beschreibung">
            <a:extLst>
              <a:ext uri="{FF2B5EF4-FFF2-40B4-BE49-F238E27FC236}">
                <a16:creationId xmlns:a16="http://schemas.microsoft.com/office/drawing/2014/main" id="{CAF0EC8F-F7AE-227F-8E54-F598E349F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2" y="4444991"/>
            <a:ext cx="7129412" cy="2254178"/>
          </a:xfrm>
          <a:prstGeom prst="rect">
            <a:avLst/>
          </a:prstGeom>
        </p:spPr>
      </p:pic>
      <p:pic>
        <p:nvPicPr>
          <p:cNvPr id="5" name="Inhaltsplatzhalter 4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099156CE-BA41-CFCB-344B-D2769E55D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342" y="2648540"/>
            <a:ext cx="8398064" cy="163762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478EF8A-E4DB-4E45-F974-31FC616ABA54}"/>
              </a:ext>
            </a:extLst>
          </p:cNvPr>
          <p:cNvSpPr txBox="1"/>
          <p:nvPr/>
        </p:nvSpPr>
        <p:spPr>
          <a:xfrm>
            <a:off x="6321910" y="192139"/>
            <a:ext cx="49000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accent2"/>
                </a:solidFill>
                <a:effectLst/>
                <a:latin typeface="Cooper Black" panose="0208090404030B020404" pitchFamily="18" charset="0"/>
              </a:rPr>
              <a:t>Total number of products bought :28313.0</a:t>
            </a:r>
          </a:p>
          <a:p>
            <a:r>
              <a:rPr lang="en-US" sz="1400" b="0" i="0" dirty="0">
                <a:solidFill>
                  <a:schemeClr val="accent2"/>
                </a:solidFill>
                <a:effectLst/>
                <a:latin typeface="Cooper Black" panose="0208090404030B020404" pitchFamily="18" charset="0"/>
              </a:rPr>
              <a:t>Total cost in Euro (EUR): 256603.69999999987€</a:t>
            </a:r>
            <a:endParaRPr lang="de-DE" sz="1400" dirty="0">
              <a:solidFill>
                <a:schemeClr val="accent2"/>
              </a:solidFill>
              <a:latin typeface="Cooper Black" panose="0208090404030B020404" pitchFamily="18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CB2CA60-7995-436E-9938-85F54D87A2D1}"/>
              </a:ext>
            </a:extLst>
          </p:cNvPr>
          <p:cNvSpPr txBox="1"/>
          <p:nvPr/>
        </p:nvSpPr>
        <p:spPr>
          <a:xfrm>
            <a:off x="6256669" y="1472109"/>
            <a:ext cx="8089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	The </a:t>
            </a:r>
            <a:r>
              <a:rPr lang="de-DE" sz="1600" b="0" i="0" dirty="0" err="1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Product</a:t>
            </a:r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 </a:t>
            </a:r>
            <a:r>
              <a:rPr lang="de-DE" sz="1600" b="0" i="0" dirty="0" err="1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that</a:t>
            </a:r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 </a:t>
            </a:r>
            <a:r>
              <a:rPr lang="de-DE" sz="1600" b="0" i="0" dirty="0" err="1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we</a:t>
            </a:r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 </a:t>
            </a:r>
            <a:r>
              <a:rPr lang="de-DE" sz="1600" b="0" i="0" dirty="0" err="1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bought</a:t>
            </a:r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 in </a:t>
            </a:r>
            <a:r>
              <a:rPr lang="de-DE" sz="1600" b="0" i="0" dirty="0" err="1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whole</a:t>
            </a:r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 </a:t>
            </a:r>
            <a:r>
              <a:rPr lang="de-DE" sz="1600" b="0" i="0" dirty="0" err="1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year</a:t>
            </a:r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 </a:t>
            </a:r>
            <a:r>
              <a:rPr lang="de-DE" sz="1600" b="0" i="0" dirty="0" err="1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is</a:t>
            </a:r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 </a:t>
            </a:r>
          </a:p>
          <a:p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Bio Frischmilch 3,8% ESL 1L </a:t>
            </a:r>
            <a:r>
              <a:rPr lang="de-DE" sz="1600" b="0" i="0" dirty="0" err="1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Taotal</a:t>
            </a:r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=3360.0 , </a:t>
            </a:r>
            <a:r>
              <a:rPr lang="de-DE" sz="1600" b="0" i="0" dirty="0" err="1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taht</a:t>
            </a:r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 </a:t>
            </a:r>
            <a:r>
              <a:rPr lang="de-DE" sz="1600" b="0" i="0" dirty="0" err="1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cost</a:t>
            </a:r>
            <a:r>
              <a:rPr lang="de-DE" sz="1600" dirty="0">
                <a:solidFill>
                  <a:schemeClr val="accent6"/>
                </a:solidFill>
                <a:latin typeface="Imprint MT Shadow" panose="04020605060303030202" pitchFamily="82" charset="0"/>
              </a:rPr>
              <a:t>= </a:t>
            </a:r>
            <a:r>
              <a:rPr lang="de-DE" sz="1600" b="0" i="0" dirty="0">
                <a:solidFill>
                  <a:schemeClr val="accent6"/>
                </a:solidFill>
                <a:effectLst/>
                <a:latin typeface="Imprint MT Shadow" panose="04020605060303030202" pitchFamily="82" charset="0"/>
              </a:rPr>
              <a:t>5617.3 €</a:t>
            </a:r>
            <a:endParaRPr lang="de-DE" sz="1600" dirty="0">
              <a:solidFill>
                <a:schemeClr val="accent6"/>
              </a:solidFill>
              <a:latin typeface="Imprint MT Shadow" panose="0402060506030303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120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Text, Screenshot, Grafikdesign, Design enthält.&#10;&#10;Automatisch generierte Beschreibung">
            <a:extLst>
              <a:ext uri="{FF2B5EF4-FFF2-40B4-BE49-F238E27FC236}">
                <a16:creationId xmlns:a16="http://schemas.microsoft.com/office/drawing/2014/main" id="{34C7CB9E-B8B3-6CF5-147D-A39BB888D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14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F10AA2B-A9B9-EECD-2F4C-646E312C7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i="0" dirty="0">
                <a:solidFill>
                  <a:srgbClr val="FFFFFF"/>
                </a:solidFill>
                <a:effectLst/>
              </a:rPr>
              <a:t>Total products sold: 130119.0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7" name="Grafik 6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C0325CB2-783C-D137-DA01-13B544F79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r="3" b="3"/>
          <a:stretch/>
        </p:blipFill>
        <p:spPr>
          <a:xfrm>
            <a:off x="715748" y="2424074"/>
            <a:ext cx="5131088" cy="3512341"/>
          </a:xfrm>
          <a:prstGeom prst="rect">
            <a:avLst/>
          </a:prstGeom>
        </p:spPr>
      </p:pic>
      <p:pic>
        <p:nvPicPr>
          <p:cNvPr id="5" name="Inhaltsplatzhalter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0F4C9BB0-BD8B-44C0-FF95-76F43D0A0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0" b="3"/>
          <a:stretch/>
        </p:blipFill>
        <p:spPr>
          <a:xfrm>
            <a:off x="6345165" y="2460560"/>
            <a:ext cx="5131087" cy="351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4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9566001-A8AC-EA96-5232-3AB811776A86}"/>
              </a:ext>
            </a:extLst>
          </p:cNvPr>
          <p:cNvSpPr txBox="1"/>
          <p:nvPr/>
        </p:nvSpPr>
        <p:spPr>
          <a:xfrm>
            <a:off x="-67547" y="-59986"/>
            <a:ext cx="11781011" cy="14204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Overview of all products What we sell on Most selling day and Less selling Day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Screenshot, Text, Kreis, Diagramm enthält.&#10;&#10;Automatisch generierte Beschreibung">
            <a:extLst>
              <a:ext uri="{FF2B5EF4-FFF2-40B4-BE49-F238E27FC236}">
                <a16:creationId xmlns:a16="http://schemas.microsoft.com/office/drawing/2014/main" id="{A5BBCFEB-3C39-1811-BED2-021DE9420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9" r="1" b="14022"/>
          <a:stretch/>
        </p:blipFill>
        <p:spPr>
          <a:xfrm>
            <a:off x="1391207" y="2488891"/>
            <a:ext cx="4481866" cy="249655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A817F57-4DC6-511F-6F30-72EA41C10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0" b="-1"/>
          <a:stretch/>
        </p:blipFill>
        <p:spPr>
          <a:xfrm>
            <a:off x="6350724" y="2473539"/>
            <a:ext cx="4486215" cy="255597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6B42315-3007-4F06-812A-974C1A4CB623}"/>
              </a:ext>
            </a:extLst>
          </p:cNvPr>
          <p:cNvSpPr txBox="1"/>
          <p:nvPr/>
        </p:nvSpPr>
        <p:spPr>
          <a:xfrm>
            <a:off x="4556234" y="4425800"/>
            <a:ext cx="14399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effectLst/>
              </a:rPr>
              <a:t>Date: 2023-03-27, Total Sales-Lowest Product sales 77.0</a:t>
            </a:r>
            <a:endParaRPr lang="en-US" sz="900" dirty="0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9F4DE3A-8AD1-38E8-2405-E9C10821DA0F}"/>
              </a:ext>
            </a:extLst>
          </p:cNvPr>
          <p:cNvSpPr txBox="1"/>
          <p:nvPr/>
        </p:nvSpPr>
        <p:spPr>
          <a:xfrm>
            <a:off x="1127570" y="5791201"/>
            <a:ext cx="9932690" cy="508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370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F65200E-BE19-61BA-8C12-E73CE7790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4850097"/>
            <a:ext cx="12202175" cy="2021488"/>
            <a:chOff x="-1" y="-29768"/>
            <a:chExt cx="12202175" cy="151935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DCB7929-1F93-E966-9A22-29A959C2A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E9333BF-F59E-1341-F162-50F583238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F345832-F005-417F-6A2A-8481A275F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962663" y="-3992432"/>
              <a:ext cx="1519356" cy="944468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FC7F8CB-F751-26AB-0E07-1060210C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30" y="5167418"/>
            <a:ext cx="8949690" cy="702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Core Artikel Overview</a:t>
            </a:r>
          </a:p>
        </p:txBody>
      </p:sp>
      <p:pic>
        <p:nvPicPr>
          <p:cNvPr id="5" name="Inhaltsplatzhalter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CF071004-CA3F-5B5F-953F-A43645A91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0" b="3"/>
          <a:stretch/>
        </p:blipFill>
        <p:spPr>
          <a:xfrm>
            <a:off x="1284564" y="869989"/>
            <a:ext cx="4700117" cy="3217333"/>
          </a:xfrm>
          <a:prstGeom prst="rect">
            <a:avLst/>
          </a:prstGeom>
        </p:spPr>
      </p:pic>
      <p:pic>
        <p:nvPicPr>
          <p:cNvPr id="7" name="Grafik 6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2843186E-1605-DCA7-8496-8BB7E20EBD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r="3" b="3"/>
          <a:stretch/>
        </p:blipFill>
        <p:spPr>
          <a:xfrm>
            <a:off x="6207318" y="870390"/>
            <a:ext cx="4700117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7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Text, Kleidung, Menschliches Gesicht, Screenshot enthält.&#10;&#10;Automatisch generierte Beschreibung">
            <a:extLst>
              <a:ext uri="{FF2B5EF4-FFF2-40B4-BE49-F238E27FC236}">
                <a16:creationId xmlns:a16="http://schemas.microsoft.com/office/drawing/2014/main" id="{31F077E9-12A6-A1C5-F241-2B39199D3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42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AA2602D-D990-8C7E-8BDA-20DB9F415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505" y="3999933"/>
            <a:ext cx="4438135" cy="27725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AD75E9-22AB-1D0A-E88F-2D1AD071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6" y="0"/>
            <a:ext cx="11553909" cy="392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05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Zeichnung, Kreis, Farbigkeit, Diagramm enthält.&#10;&#10;Automatisch generierte Beschreibung">
            <a:extLst>
              <a:ext uri="{FF2B5EF4-FFF2-40B4-BE49-F238E27FC236}">
                <a16:creationId xmlns:a16="http://schemas.microsoft.com/office/drawing/2014/main" id="{A913DF54-6B1D-3B6C-08B4-5C35C16A87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" r="8578"/>
          <a:stretch/>
        </p:blipFill>
        <p:spPr>
          <a:xfrm rot="10800000">
            <a:off x="144159" y="0"/>
            <a:ext cx="7542520" cy="6582198"/>
          </a:xfrm>
          <a:prstGeom prst="rect">
            <a:avLst/>
          </a:prstGeom>
        </p:spPr>
      </p:pic>
      <p:pic>
        <p:nvPicPr>
          <p:cNvPr id="5" name="Picture 4" descr="White percentage symbol on red background">
            <a:extLst>
              <a:ext uri="{FF2B5EF4-FFF2-40B4-BE49-F238E27FC236}">
                <a16:creationId xmlns:a16="http://schemas.microsoft.com/office/drawing/2014/main" id="{083C9E3A-D537-CE75-0F17-DF72519BD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15" r="10406" b="-1"/>
          <a:stretch/>
        </p:blipFill>
        <p:spPr>
          <a:xfrm>
            <a:off x="7874342" y="12"/>
            <a:ext cx="4333449" cy="68579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499146" y="-828761"/>
            <a:ext cx="3177919" cy="12207790"/>
          </a:xfrm>
          <a:prstGeom prst="rect">
            <a:avLst/>
          </a:prstGeom>
          <a:gradFill flip="none" rotWithShape="1">
            <a:gsLst>
              <a:gs pos="19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868358" y="1858645"/>
            <a:ext cx="6857998" cy="3152863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6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6537A4-07E4-0E22-D14E-018FE569F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2980971" y="-2987065"/>
            <a:ext cx="1632206" cy="7594149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5000"/>
                </a:schemeClr>
              </a:gs>
              <a:gs pos="42000">
                <a:schemeClr val="accent5">
                  <a:alpha val="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62DF39DD-D69A-31B8-53C1-94595DDD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045785" y="1311995"/>
            <a:ext cx="3152865" cy="5552081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3000"/>
                </a:schemeClr>
              </a:gs>
              <a:gs pos="42000">
                <a:schemeClr val="accent5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EB5855-8EB7-1AE5-9030-5D0AA3C1A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09913" y="-314653"/>
            <a:ext cx="2146948" cy="12198354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53000">
                <a:schemeClr val="accent5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A75409-8B84-7333-1C4A-76A66BAD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094415"/>
            <a:ext cx="6755948" cy="1725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Voucher and Discount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31A9CD-7DCC-4A2F-A3A5-54F91317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6897056" y="1541165"/>
            <a:ext cx="6857998" cy="376347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95000"/>
                </a:schemeClr>
              </a:gs>
              <a:gs pos="38000">
                <a:schemeClr val="accent2">
                  <a:alpha val="0"/>
                </a:schemeClr>
              </a:gs>
            </a:gsLst>
            <a:lin ang="60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99E62D-102C-5CCE-995C-DCFC48C43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989" y="-1"/>
            <a:ext cx="4503713" cy="162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73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1AE74E-FD16-E94A-8DB1-185062CC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EB85827C-E228-F363-CF40-12CBB5A54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343488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77FB007-451D-8384-18EF-B5CF50740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37" y="62585"/>
            <a:ext cx="11632325" cy="325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7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Text, Screenshot, Kreis, Design enthält.&#10;&#10;Automatisch generierte Beschreibung">
            <a:extLst>
              <a:ext uri="{FF2B5EF4-FFF2-40B4-BE49-F238E27FC236}">
                <a16:creationId xmlns:a16="http://schemas.microsoft.com/office/drawing/2014/main" id="{7D81AA3F-25EC-12B3-ABD0-52BBD61AD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24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F9BD6CD6-52CE-EC9B-B8DB-615A29A6E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3" y="0"/>
            <a:ext cx="12079837" cy="6782147"/>
          </a:xfrm>
        </p:spPr>
      </p:pic>
      <p:pic>
        <p:nvPicPr>
          <p:cNvPr id="7" name="Grafik 6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362AD392-C71B-9BF1-8230-7BE0503FC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" y="0"/>
            <a:ext cx="12152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94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C25BD0B-E44B-4FA6-CE9D-562094C22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5" y="773528"/>
            <a:ext cx="5614416" cy="2989676"/>
          </a:xfrm>
          <a:prstGeom prst="rect">
            <a:avLst/>
          </a:prstGeom>
        </p:spPr>
      </p:pic>
      <p:pic>
        <p:nvPicPr>
          <p:cNvPr id="5" name="Inhaltsplatzhalter 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F0F1A16A-8328-F3FB-603F-051DAB2CB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730" y="773528"/>
            <a:ext cx="5614416" cy="2961604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A68251D-37E9-7591-DE7A-48F0AD2CA31E}"/>
              </a:ext>
            </a:extLst>
          </p:cNvPr>
          <p:cNvSpPr txBox="1"/>
          <p:nvPr/>
        </p:nvSpPr>
        <p:spPr>
          <a:xfrm>
            <a:off x="6458292" y="3764499"/>
            <a:ext cx="278524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Test Set - RF</a:t>
            </a:r>
            <a:br>
              <a:rPr lang="de-DE" sz="1050" dirty="0">
                <a:solidFill>
                  <a:srgbClr val="00B050"/>
                </a:solidFill>
              </a:rPr>
            </a:br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 Mean Absolute Error: 24.07445331967222</a:t>
            </a:r>
            <a:br>
              <a:rPr lang="de-DE" sz="1050" dirty="0">
                <a:solidFill>
                  <a:srgbClr val="00B050"/>
                </a:solidFill>
              </a:rPr>
            </a:br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Mean </a:t>
            </a:r>
            <a:r>
              <a:rPr lang="de-DE" sz="1050" b="0" i="0" dirty="0" err="1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 Error: 3119.364247784349</a:t>
            </a:r>
            <a:br>
              <a:rPr lang="de-DE" sz="1050" dirty="0">
                <a:solidFill>
                  <a:srgbClr val="00B050"/>
                </a:solidFill>
              </a:rPr>
            </a:br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Root Mean </a:t>
            </a:r>
            <a:r>
              <a:rPr lang="de-DE" sz="1050" b="0" i="0" dirty="0" err="1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 Error: 55.85126898991955</a:t>
            </a:r>
            <a:br>
              <a:rPr lang="de-DE" sz="1050" dirty="0">
                <a:solidFill>
                  <a:srgbClr val="00B050"/>
                </a:solidFill>
              </a:rPr>
            </a:br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R2: 0.9673964252925705Test</a:t>
            </a:r>
            <a:endParaRPr lang="de-DE" sz="1050" dirty="0">
              <a:solidFill>
                <a:srgbClr val="00B05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1677A7-4EE9-4241-543F-2C866B56D745}"/>
              </a:ext>
            </a:extLst>
          </p:cNvPr>
          <p:cNvSpPr txBox="1"/>
          <p:nvPr/>
        </p:nvSpPr>
        <p:spPr>
          <a:xfrm>
            <a:off x="9159765" y="3764499"/>
            <a:ext cx="282917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Set- </a:t>
            </a:r>
            <a:r>
              <a:rPr lang="de-DE" sz="1050" b="0" i="0" dirty="0" err="1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xgb</a:t>
            </a:r>
            <a:endParaRPr lang="de-DE" sz="1050" b="0" i="0" dirty="0">
              <a:solidFill>
                <a:srgbClr val="00B050"/>
              </a:solidFill>
              <a:effectLst/>
              <a:highlight>
                <a:srgbClr val="F8F8F8"/>
              </a:highlight>
              <a:latin typeface="Slack-Lato"/>
            </a:endParaRPr>
          </a:p>
          <a:p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Mean Absolute Error: 59.86261690733951</a:t>
            </a:r>
            <a:br>
              <a:rPr lang="de-DE" sz="1050" dirty="0">
                <a:solidFill>
                  <a:srgbClr val="00B050"/>
                </a:solidFill>
              </a:rPr>
            </a:br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Mean </a:t>
            </a:r>
            <a:r>
              <a:rPr lang="de-DE" sz="1050" b="0" i="0" dirty="0" err="1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 Error: 5516.31688570701</a:t>
            </a:r>
            <a:br>
              <a:rPr lang="de-DE" sz="1050" dirty="0">
                <a:solidFill>
                  <a:srgbClr val="00B050"/>
                </a:solidFill>
              </a:rPr>
            </a:br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Root Mean </a:t>
            </a:r>
            <a:r>
              <a:rPr lang="de-DE" sz="1050" b="0" i="0" dirty="0" err="1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 Error: 74.27191182208124</a:t>
            </a:r>
            <a:br>
              <a:rPr lang="de-DE" sz="1050" dirty="0">
                <a:solidFill>
                  <a:srgbClr val="00B050"/>
                </a:solidFill>
              </a:rPr>
            </a:br>
            <a:r>
              <a:rPr lang="de-DE" sz="105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R2: 0.9673964252925705</a:t>
            </a:r>
            <a:endParaRPr lang="de-DE" sz="1050" dirty="0">
              <a:solidFill>
                <a:srgbClr val="00B05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7BB919D-D412-D58C-34D7-09E762B0DB8F}"/>
              </a:ext>
            </a:extLst>
          </p:cNvPr>
          <p:cNvSpPr txBox="1"/>
          <p:nvPr/>
        </p:nvSpPr>
        <p:spPr>
          <a:xfrm>
            <a:off x="730469" y="3735132"/>
            <a:ext cx="298241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Train Set-  RF</a:t>
            </a:r>
            <a:br>
              <a:rPr lang="de-DE" sz="1050" dirty="0">
                <a:solidFill>
                  <a:srgbClr val="0070C0"/>
                </a:solidFill>
              </a:rPr>
            </a:b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Mean Absolute Error: 44.644342782392926</a:t>
            </a:r>
            <a:br>
              <a:rPr lang="de-DE" sz="1050" dirty="0">
                <a:solidFill>
                  <a:srgbClr val="0070C0"/>
                </a:solidFill>
              </a:rPr>
            </a:b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Mean </a:t>
            </a:r>
            <a:r>
              <a:rPr lang="de-DE" sz="1050" b="0" i="0" dirty="0" err="1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 Error: 8674.668270926055</a:t>
            </a:r>
            <a:br>
              <a:rPr lang="de-DE" sz="1050" dirty="0">
                <a:solidFill>
                  <a:srgbClr val="0070C0"/>
                </a:solidFill>
              </a:rPr>
            </a:b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Root Mean </a:t>
            </a:r>
            <a:r>
              <a:rPr lang="de-DE" sz="1050" b="0" i="0" dirty="0" err="1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 Error: 93.13789921898633</a:t>
            </a:r>
            <a:br>
              <a:rPr lang="de-DE" sz="1050" dirty="0">
                <a:solidFill>
                  <a:srgbClr val="0070C0"/>
                </a:solidFill>
              </a:rPr>
            </a:b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R2: 0.9217708029531051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3200E7B-C7C4-766D-0AC5-9ED83D9DBA90}"/>
              </a:ext>
            </a:extLst>
          </p:cNvPr>
          <p:cNvSpPr txBox="1"/>
          <p:nvPr/>
        </p:nvSpPr>
        <p:spPr>
          <a:xfrm>
            <a:off x="3410292" y="3735132"/>
            <a:ext cx="298241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Train Set- </a:t>
            </a:r>
            <a:r>
              <a:rPr lang="de-DE" sz="1050" b="0" i="0" dirty="0" err="1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xgb</a:t>
            </a:r>
            <a:br>
              <a:rPr lang="de-DE" sz="1050" dirty="0">
                <a:solidFill>
                  <a:srgbClr val="0070C0"/>
                </a:solidFill>
              </a:rPr>
            </a:b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Mean Absolute Error: 115.76091774975477</a:t>
            </a:r>
            <a:br>
              <a:rPr lang="de-DE" sz="1050" dirty="0">
                <a:solidFill>
                  <a:srgbClr val="0070C0"/>
                </a:solidFill>
              </a:rPr>
            </a:b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Mean </a:t>
            </a:r>
            <a:r>
              <a:rPr lang="de-DE" sz="1050" b="0" i="0" dirty="0" err="1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 Error: 24437.789745995804</a:t>
            </a:r>
            <a:br>
              <a:rPr lang="de-DE" sz="1050" dirty="0">
                <a:solidFill>
                  <a:srgbClr val="0070C0"/>
                </a:solidFill>
              </a:rPr>
            </a:b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Root Mean </a:t>
            </a:r>
            <a:r>
              <a:rPr lang="de-DE" sz="1050" b="0" i="0" dirty="0" err="1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 Error: 156.32590874834474</a:t>
            </a:r>
            <a:br>
              <a:rPr lang="de-DE" sz="1050" dirty="0">
                <a:solidFill>
                  <a:srgbClr val="0070C0"/>
                </a:solidFill>
              </a:rPr>
            </a:br>
            <a:r>
              <a:rPr lang="de-DE" sz="105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R2: 0.9217708029531051</a:t>
            </a:r>
            <a:endParaRPr lang="de-DE" sz="1050" dirty="0">
              <a:solidFill>
                <a:srgbClr val="0070C0"/>
              </a:solidFill>
            </a:endParaRPr>
          </a:p>
        </p:txBody>
      </p:sp>
      <p:pic>
        <p:nvPicPr>
          <p:cNvPr id="28" name="Inhaltsplatzhalter 4" descr="Ein Bild, das Diagramm, Reihe, Screenshot, Text enthält.&#10;&#10;Automatisch generierte Beschreibung">
            <a:extLst>
              <a:ext uri="{FF2B5EF4-FFF2-40B4-BE49-F238E27FC236}">
                <a16:creationId xmlns:a16="http://schemas.microsoft.com/office/drawing/2014/main" id="{2E535A9D-5DCC-A334-504F-FB2D0FB85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93" y="4826579"/>
            <a:ext cx="5028845" cy="18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93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EF8917F-F9AE-2F9A-633B-7B741D9B3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4" y="536307"/>
            <a:ext cx="4047494" cy="4861856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A5F371E-56E8-7CA0-0544-C91D0FADC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58095" y="1451240"/>
            <a:ext cx="6479538" cy="409830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B6C68E8-9660-D373-AC33-180BB566C347}"/>
              </a:ext>
            </a:extLst>
          </p:cNvPr>
          <p:cNvSpPr txBox="1"/>
          <p:nvPr/>
        </p:nvSpPr>
        <p:spPr>
          <a:xfrm>
            <a:off x="4901777" y="218276"/>
            <a:ext cx="6219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Cooper Black" panose="0208090404030B020404" pitchFamily="18" charset="0"/>
              </a:rPr>
              <a:t>Prediction</a:t>
            </a:r>
            <a:r>
              <a:rPr lang="de-DE" sz="2400" dirty="0">
                <a:latin typeface="Cooper Black" panose="0208090404030B020404" pitchFamily="18" charset="0"/>
              </a:rPr>
              <a:t> </a:t>
            </a:r>
            <a:r>
              <a:rPr lang="de-DE" sz="2400" dirty="0" err="1">
                <a:latin typeface="Cooper Black" panose="0208090404030B020404" pitchFamily="18" charset="0"/>
              </a:rPr>
              <a:t>for</a:t>
            </a:r>
            <a:r>
              <a:rPr lang="de-DE" sz="2400" dirty="0">
                <a:latin typeface="Cooper Black" panose="0208090404030B020404" pitchFamily="18" charset="0"/>
              </a:rPr>
              <a:t> </a:t>
            </a:r>
            <a:r>
              <a:rPr lang="de-DE" sz="2400" dirty="0" err="1">
                <a:latin typeface="Cooper Black" panose="0208090404030B020404" pitchFamily="18" charset="0"/>
              </a:rPr>
              <a:t>the</a:t>
            </a:r>
            <a:r>
              <a:rPr lang="de-DE" sz="2400" dirty="0">
                <a:latin typeface="Cooper Black" panose="0208090404030B020404" pitchFamily="18" charset="0"/>
              </a:rPr>
              <a:t> </a:t>
            </a:r>
            <a:r>
              <a:rPr lang="de-DE" sz="2400" dirty="0" err="1">
                <a:latin typeface="Cooper Black" panose="0208090404030B020404" pitchFamily="18" charset="0"/>
              </a:rPr>
              <a:t>upcoming</a:t>
            </a:r>
            <a:r>
              <a:rPr lang="de-DE" sz="2400" dirty="0">
                <a:latin typeface="Cooper Black" panose="0208090404030B020404" pitchFamily="18" charset="0"/>
              </a:rPr>
              <a:t> 10 </a:t>
            </a:r>
            <a:r>
              <a:rPr lang="de-DE" sz="2400" dirty="0" err="1">
                <a:latin typeface="Cooper Black" panose="0208090404030B020404" pitchFamily="18" charset="0"/>
              </a:rPr>
              <a:t>years</a:t>
            </a:r>
            <a:endParaRPr lang="de-DE" sz="2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336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C0853-DCE3-B9D6-FA2F-C6704D48F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9C7E4A-DE83-1BA5-729A-19162F4A7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" y="-67172"/>
            <a:ext cx="5943600" cy="4410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5440E6C-584A-1348-7635-74BAC15B4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027" y="89837"/>
            <a:ext cx="5934075" cy="441007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3DAD779-F4EF-18D0-8FA4-D01F2FEFCEFA}"/>
              </a:ext>
            </a:extLst>
          </p:cNvPr>
          <p:cNvSpPr txBox="1"/>
          <p:nvPr/>
        </p:nvSpPr>
        <p:spPr>
          <a:xfrm>
            <a:off x="9525" y="4248940"/>
            <a:ext cx="5523187" cy="1915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sz="900" dirty="0">
              <a:solidFill>
                <a:srgbClr val="0070C0"/>
              </a:solidFill>
            </a:endParaRPr>
          </a:p>
          <a:p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Train Set-  RF</a:t>
            </a:r>
            <a:b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Mean Absolute Error: 1302.206086967886</a:t>
            </a:r>
          </a:p>
          <a:p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Mean </a:t>
            </a:r>
            <a:r>
              <a:rPr lang="de-DE" sz="9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Squared</a:t>
            </a:r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Error: 2693844.6417117473</a:t>
            </a:r>
          </a:p>
          <a:p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Root Mean </a:t>
            </a:r>
            <a:r>
              <a:rPr lang="de-DE" sz="9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Squared</a:t>
            </a:r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Error: 1641.2935879091672</a:t>
            </a:r>
          </a:p>
          <a:p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R2: 0.09476135049642631</a:t>
            </a:r>
          </a:p>
          <a:p>
            <a:endParaRPr lang="de-DE" sz="900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Train Set- </a:t>
            </a:r>
            <a:r>
              <a:rPr lang="de-DE" sz="900" b="0" i="0" dirty="0" err="1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xgb</a:t>
            </a: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 </a:t>
            </a:r>
          </a:p>
          <a:p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Mean Absolute Error: 1664.9609691169392</a:t>
            </a:r>
          </a:p>
          <a:p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Mean </a:t>
            </a:r>
            <a:r>
              <a:rPr lang="de-DE" sz="9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Squared</a:t>
            </a:r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Error: 4089858.181808919</a:t>
            </a:r>
          </a:p>
          <a:p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Root Mean </a:t>
            </a:r>
            <a:r>
              <a:rPr lang="de-DE" sz="9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Squared</a:t>
            </a:r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Error: 2022.339779020558</a:t>
            </a:r>
          </a:p>
          <a:p>
            <a:r>
              <a:rPr lang="de-DE" sz="9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R2: -0.37435457109705483</a:t>
            </a:r>
          </a:p>
          <a:p>
            <a:endParaRPr lang="de-DE" sz="1050" dirty="0">
              <a:solidFill>
                <a:srgbClr val="0070C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D615D4A-621F-16D9-E01B-6820457EA77D}"/>
              </a:ext>
            </a:extLst>
          </p:cNvPr>
          <p:cNvSpPr txBox="1"/>
          <p:nvPr/>
        </p:nvSpPr>
        <p:spPr>
          <a:xfrm>
            <a:off x="3148834" y="4398980"/>
            <a:ext cx="351045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Test Set - RF </a:t>
            </a:r>
            <a:endParaRPr lang="de-DE" sz="9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Mean Absolute Error: 1125.6456814200171</a:t>
            </a:r>
          </a:p>
          <a:p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Mean </a:t>
            </a:r>
            <a:r>
              <a:rPr lang="de-DE" sz="9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Squared</a:t>
            </a:r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Error: 1928496.9761878198</a:t>
            </a:r>
          </a:p>
          <a:p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Root Mean </a:t>
            </a:r>
            <a:r>
              <a:rPr lang="de-DE" sz="9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Squared</a:t>
            </a:r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Error: 1388.7033434783039</a:t>
            </a:r>
          </a:p>
          <a:p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R2: 0.0968242893305391</a:t>
            </a:r>
          </a:p>
          <a:p>
            <a:endParaRPr lang="de-DE" sz="9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Test Set- </a:t>
            </a:r>
            <a:r>
              <a:rPr lang="de-DE" sz="900" b="0" i="0" dirty="0" err="1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xgb</a:t>
            </a:r>
            <a:b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Mean Absolute Error: 1607.4235575413234</a:t>
            </a:r>
          </a:p>
          <a:p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Mean </a:t>
            </a:r>
            <a:r>
              <a:rPr lang="de-DE" sz="9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Squared</a:t>
            </a:r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Error: 3956117.9106667596</a:t>
            </a:r>
          </a:p>
          <a:p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Root Mean </a:t>
            </a:r>
            <a:r>
              <a:rPr lang="de-DE" sz="9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Squared</a:t>
            </a:r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Error: 1988.9992233952128</a:t>
            </a:r>
          </a:p>
          <a:p>
            <a:r>
              <a:rPr lang="de-DE" sz="9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R2: 0.0968242893305391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A34EF13-D1CC-A918-69CE-705D89E39DDE}"/>
              </a:ext>
            </a:extLst>
          </p:cNvPr>
          <p:cNvSpPr txBox="1"/>
          <p:nvPr/>
        </p:nvSpPr>
        <p:spPr>
          <a:xfrm>
            <a:off x="6326305" y="4457054"/>
            <a:ext cx="298241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Train Set-  RF</a:t>
            </a:r>
            <a:br>
              <a:rPr lang="de-DE" sz="900" dirty="0">
                <a:solidFill>
                  <a:srgbClr val="0070C0"/>
                </a:solidFill>
              </a:rPr>
            </a:b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Mean Absolute Error: 44.644342782392926</a:t>
            </a:r>
            <a:br>
              <a:rPr lang="de-DE" sz="900" dirty="0">
                <a:solidFill>
                  <a:srgbClr val="0070C0"/>
                </a:solidFill>
              </a:rPr>
            </a:b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Mean </a:t>
            </a:r>
            <a:r>
              <a:rPr lang="de-DE" sz="900" b="0" i="0" dirty="0" err="1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 Error: 8674.668270926055</a:t>
            </a:r>
            <a:br>
              <a:rPr lang="de-DE" sz="900" dirty="0">
                <a:solidFill>
                  <a:srgbClr val="0070C0"/>
                </a:solidFill>
              </a:rPr>
            </a:b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Root Mean </a:t>
            </a:r>
            <a:r>
              <a:rPr lang="de-DE" sz="900" b="0" i="0" dirty="0" err="1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 Error: 93.13789921898633</a:t>
            </a:r>
            <a:br>
              <a:rPr lang="de-DE" sz="900" dirty="0">
                <a:solidFill>
                  <a:srgbClr val="0070C0"/>
                </a:solidFill>
              </a:rPr>
            </a:b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R2: 0.9217708029531051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FEA2767-D20B-0DA0-D784-32EF51C35D3F}"/>
              </a:ext>
            </a:extLst>
          </p:cNvPr>
          <p:cNvSpPr txBox="1"/>
          <p:nvPr/>
        </p:nvSpPr>
        <p:spPr>
          <a:xfrm>
            <a:off x="6326305" y="5312143"/>
            <a:ext cx="298241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Train Set- </a:t>
            </a:r>
            <a:r>
              <a:rPr lang="de-DE" sz="900" b="0" i="0" dirty="0" err="1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xgb</a:t>
            </a:r>
            <a:br>
              <a:rPr lang="de-DE" sz="900" dirty="0">
                <a:solidFill>
                  <a:srgbClr val="0070C0"/>
                </a:solidFill>
              </a:rPr>
            </a:b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Mean Absolute Error: 115.76091774975477</a:t>
            </a:r>
            <a:br>
              <a:rPr lang="de-DE" sz="900" dirty="0">
                <a:solidFill>
                  <a:srgbClr val="0070C0"/>
                </a:solidFill>
              </a:rPr>
            </a:b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Mean </a:t>
            </a:r>
            <a:r>
              <a:rPr lang="de-DE" sz="900" b="0" i="0" dirty="0" err="1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 Error: 24437.789745995804</a:t>
            </a:r>
            <a:br>
              <a:rPr lang="de-DE" sz="900" dirty="0">
                <a:solidFill>
                  <a:srgbClr val="0070C0"/>
                </a:solidFill>
              </a:rPr>
            </a:b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Root Mean </a:t>
            </a:r>
            <a:r>
              <a:rPr lang="de-DE" sz="900" b="0" i="0" dirty="0" err="1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 Error: 156.32590874834474</a:t>
            </a:r>
            <a:br>
              <a:rPr lang="de-DE" sz="900" dirty="0">
                <a:solidFill>
                  <a:srgbClr val="0070C0"/>
                </a:solidFill>
              </a:rPr>
            </a:br>
            <a:r>
              <a:rPr lang="de-DE" sz="900" b="0" i="0" dirty="0">
                <a:solidFill>
                  <a:srgbClr val="0070C0"/>
                </a:solidFill>
                <a:effectLst/>
                <a:highlight>
                  <a:srgbClr val="F8F8F8"/>
                </a:highlight>
                <a:latin typeface="Slack-Lato"/>
              </a:rPr>
              <a:t>R2: 0.9217708029531051</a:t>
            </a:r>
            <a:endParaRPr lang="de-DE" sz="900" dirty="0">
              <a:solidFill>
                <a:srgbClr val="0070C0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5FB33B5-3B64-8425-ABF6-F7A6FE7400BD}"/>
              </a:ext>
            </a:extLst>
          </p:cNvPr>
          <p:cNvSpPr txBox="1"/>
          <p:nvPr/>
        </p:nvSpPr>
        <p:spPr>
          <a:xfrm>
            <a:off x="9308721" y="4342903"/>
            <a:ext cx="278524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Test Set - RF</a:t>
            </a:r>
            <a:br>
              <a:rPr lang="de-DE" sz="900" dirty="0">
                <a:solidFill>
                  <a:srgbClr val="00B050"/>
                </a:solidFill>
              </a:rPr>
            </a:b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 Mean Absolute Error: 24.07445331967222</a:t>
            </a:r>
            <a:br>
              <a:rPr lang="de-DE" sz="900" dirty="0">
                <a:solidFill>
                  <a:srgbClr val="00B050"/>
                </a:solidFill>
              </a:rPr>
            </a:b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Mean </a:t>
            </a:r>
            <a:r>
              <a:rPr lang="de-DE" sz="900" b="0" i="0" dirty="0" err="1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 Error: 3119.364247784349</a:t>
            </a:r>
            <a:br>
              <a:rPr lang="de-DE" sz="900" dirty="0">
                <a:solidFill>
                  <a:srgbClr val="00B050"/>
                </a:solidFill>
              </a:rPr>
            </a:b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Root Mean </a:t>
            </a:r>
            <a:r>
              <a:rPr lang="de-DE" sz="900" b="0" i="0" dirty="0" err="1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 Error: 55.85126898991955</a:t>
            </a:r>
            <a:br>
              <a:rPr lang="de-DE" sz="900" dirty="0">
                <a:solidFill>
                  <a:srgbClr val="00B050"/>
                </a:solidFill>
              </a:rPr>
            </a:b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R2: 0.9673964252925705Test</a:t>
            </a:r>
            <a:endParaRPr lang="de-DE" sz="900" dirty="0">
              <a:solidFill>
                <a:srgbClr val="00B050"/>
              </a:solidFill>
            </a:endParaRPr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1D4E8821-43DC-50ED-83DA-A9D72EA2547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367715" y="5294418"/>
            <a:ext cx="2902038" cy="969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Test Set- </a:t>
            </a:r>
            <a:r>
              <a:rPr lang="de-DE" sz="900" b="0" i="0" dirty="0" err="1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xgb</a:t>
            </a:r>
            <a:br>
              <a:rPr lang="de-DE" sz="900" dirty="0">
                <a:solidFill>
                  <a:srgbClr val="00B050"/>
                </a:solidFill>
              </a:rPr>
            </a:b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 Mean Absolute Error: 59.86261690733951</a:t>
            </a:r>
            <a:br>
              <a:rPr lang="de-DE" sz="900" dirty="0">
                <a:solidFill>
                  <a:srgbClr val="00B050"/>
                </a:solidFill>
              </a:rPr>
            </a:b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Mean </a:t>
            </a:r>
            <a:r>
              <a:rPr lang="de-DE" sz="900" b="0" i="0" dirty="0" err="1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 Error: 5516.31688570701</a:t>
            </a:r>
            <a:br>
              <a:rPr lang="de-DE" sz="900" dirty="0">
                <a:solidFill>
                  <a:srgbClr val="00B050"/>
                </a:solidFill>
              </a:rPr>
            </a:b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Root Mean </a:t>
            </a:r>
            <a:r>
              <a:rPr lang="de-DE" sz="900" b="0" i="0" dirty="0" err="1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Squared</a:t>
            </a: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 Error: 74.27191182208124</a:t>
            </a:r>
            <a:br>
              <a:rPr lang="de-DE" sz="900" dirty="0">
                <a:solidFill>
                  <a:srgbClr val="00B050"/>
                </a:solidFill>
              </a:rPr>
            </a:br>
            <a:r>
              <a:rPr lang="de-DE" sz="900" b="0" i="0" dirty="0">
                <a:solidFill>
                  <a:srgbClr val="00B050"/>
                </a:solidFill>
                <a:effectLst/>
                <a:highlight>
                  <a:srgbClr val="F8F8F8"/>
                </a:highlight>
                <a:latin typeface="Slack-Lato"/>
              </a:rPr>
              <a:t>R2: 0.9673964252925705</a:t>
            </a:r>
            <a:endParaRPr lang="de-DE" sz="9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49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4D87B2-0A74-B8D9-8EE1-AEAA96F2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de-DE" dirty="0" err="1">
                <a:latin typeface="Algerian" panose="04020705040A02060702" pitchFamily="82" charset="0"/>
              </a:rPr>
              <a:t>Conclusion</a:t>
            </a:r>
            <a:endParaRPr lang="de-DE" dirty="0">
              <a:latin typeface="Algerian" panose="04020705040A02060702" pitchFamily="8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302FF9-85C4-37F2-6D1B-F23D6807D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07" y="1250732"/>
            <a:ext cx="6649659" cy="51290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>
                <a:effectLst/>
                <a:latin typeface="Consolas" panose="020B0609020204030204" pitchFamily="49" charset="0"/>
              </a:rPr>
              <a:t># Overall Summary and Conclusion 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050" dirty="0">
                <a:latin typeface="Consolas" panose="020B0609020204030204" pitchFamily="49" charset="0"/>
              </a:rPr>
              <a:t>To conclude, our analysis has provided valuable insights into our sales data and the performance of our predictive models: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050" b="1" dirty="0">
                <a:latin typeface="Consolas" panose="020B0609020204030204" pitchFamily="49" charset="0"/>
              </a:rPr>
              <a:t>Short-Term Predictions (12 Months):</a:t>
            </a:r>
            <a:endParaRPr lang="en-US" sz="1050" dirty="0">
              <a:latin typeface="Consolas" panose="020B0609020204030204" pitchFamily="49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atin typeface="Consolas" panose="020B0609020204030204" pitchFamily="49" charset="0"/>
              </a:rPr>
              <a:t>Both Random Forest and </a:t>
            </a:r>
            <a:r>
              <a:rPr lang="en-US" sz="1050" dirty="0" err="1">
                <a:latin typeface="Consolas" panose="020B0609020204030204" pitchFamily="49" charset="0"/>
              </a:rPr>
              <a:t>XGBoost</a:t>
            </a:r>
            <a:r>
              <a:rPr lang="en-US" sz="1050" dirty="0">
                <a:latin typeface="Consolas" panose="020B0609020204030204" pitchFamily="49" charset="0"/>
              </a:rPr>
              <a:t> models have demonstrated high accuracy and low overfitting, making them suitable for short-term sales forecasting.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050" b="1" dirty="0">
                <a:latin typeface="Consolas" panose="020B0609020204030204" pitchFamily="49" charset="0"/>
              </a:rPr>
              <a:t>Long-Term Predictions (10 Years):</a:t>
            </a:r>
            <a:endParaRPr lang="en-US" sz="1050" dirty="0">
              <a:latin typeface="Consolas" panose="020B0609020204030204" pitchFamily="49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atin typeface="Consolas" panose="020B0609020204030204" pitchFamily="49" charset="0"/>
              </a:rPr>
              <a:t>Both models face challenges with increased variability and uncertainty over the long term. While </a:t>
            </a:r>
            <a:r>
              <a:rPr lang="en-US" sz="1050" dirty="0" err="1">
                <a:latin typeface="Consolas" panose="020B0609020204030204" pitchFamily="49" charset="0"/>
              </a:rPr>
              <a:t>XGBoost</a:t>
            </a:r>
            <a:r>
              <a:rPr lang="en-US" sz="1050" dirty="0">
                <a:latin typeface="Consolas" panose="020B0609020204030204" pitchFamily="49" charset="0"/>
              </a:rPr>
              <a:t> shows a slightly better generalization, there is still room for improvement.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atin typeface="Consolas" panose="020B0609020204030204" pitchFamily="49" charset="0"/>
              </a:rPr>
              <a:t>Overfitting is more pronounced, indicating the need for careful tuning and potentially additional data to enhance long-term forecasting.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050" b="1" dirty="0">
                <a:latin typeface="Consolas" panose="020B0609020204030204" pitchFamily="49" charset="0"/>
              </a:rPr>
              <a:t>Next Steps:</a:t>
            </a:r>
            <a:endParaRPr lang="en-US" sz="1050" dirty="0">
              <a:latin typeface="Consolas" panose="020B0609020204030204" pitchFamily="49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b="1" dirty="0">
                <a:latin typeface="Consolas" panose="020B0609020204030204" pitchFamily="49" charset="0"/>
              </a:rPr>
              <a:t>Model Improvement:</a:t>
            </a:r>
            <a:r>
              <a:rPr lang="en-US" sz="1050" dirty="0">
                <a:latin typeface="Consolas" panose="020B0609020204030204" pitchFamily="49" charset="0"/>
              </a:rPr>
              <a:t> To address the long-term prediction challenges, we plan to gather more comprehensive data and explore advanced techniques like ensemble learning and hybrid models.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b="1" dirty="0">
                <a:latin typeface="Consolas" panose="020B0609020204030204" pitchFamily="49" charset="0"/>
              </a:rPr>
              <a:t>Operational Changes:</a:t>
            </a:r>
            <a:r>
              <a:rPr lang="en-US" sz="1050" dirty="0">
                <a:latin typeface="Consolas" panose="020B0609020204030204" pitchFamily="49" charset="0"/>
              </a:rPr>
              <a:t> Implementing these models into our inventory and sales strategies will require some operational adjustments, including more dynamic stocking procedures and refined promotional strategies based on predicted trends.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b="1" dirty="0">
                <a:latin typeface="Consolas" panose="020B0609020204030204" pitchFamily="49" charset="0"/>
              </a:rPr>
              <a:t>Continuous Monitoring:</a:t>
            </a:r>
            <a:r>
              <a:rPr lang="en-US" sz="1050" dirty="0">
                <a:latin typeface="Consolas" panose="020B0609020204030204" pitchFamily="49" charset="0"/>
              </a:rPr>
              <a:t> Regularly monitoring model performance and adjusting parameters will be crucial to maintaining accuracy over time.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002060"/>
                </a:solidFill>
                <a:latin typeface="Consolas" panose="020B0609020204030204" pitchFamily="49" charset="0"/>
              </a:rPr>
              <a:t>These findings will guide our future strategies in inventory management and sales forecasting, ensuring we stay ahead of market trends and demands.</a:t>
            </a:r>
          </a:p>
          <a:p>
            <a:pPr marL="0" indent="0">
              <a:buNone/>
            </a:pPr>
            <a:br>
              <a:rPr lang="en-US" sz="1050" b="0" dirty="0"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n-US" sz="1050" b="0" dirty="0"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de-DE" sz="10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Three arrows on bullseye">
            <a:extLst>
              <a:ext uri="{FF2B5EF4-FFF2-40B4-BE49-F238E27FC236}">
                <a16:creationId xmlns:a16="http://schemas.microsoft.com/office/drawing/2014/main" id="{599D0DE7-AC6D-B30C-0D53-E734F23F3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" r="33941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20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1097E6-55F8-DCB4-7AE5-A5752383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graphicFrame>
        <p:nvGraphicFramePr>
          <p:cNvPr id="22" name="Textfeld 3">
            <a:extLst>
              <a:ext uri="{FF2B5EF4-FFF2-40B4-BE49-F238E27FC236}">
                <a16:creationId xmlns:a16="http://schemas.microsoft.com/office/drawing/2014/main" id="{22B8A1B0-6B5A-5F70-9AB7-6D8455B6B4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396829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516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Text, Screenshot, Design, Poker enthält.&#10;&#10;Automatisch generierte Beschreibung">
            <a:extLst>
              <a:ext uri="{FF2B5EF4-FFF2-40B4-BE49-F238E27FC236}">
                <a16:creationId xmlns:a16="http://schemas.microsoft.com/office/drawing/2014/main" id="{6FD1364D-E793-AD29-6187-E5CA5823C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24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37E4D5-B608-B2B2-EBF4-17CC7143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Schrift enthält.">
            <a:extLst>
              <a:ext uri="{FF2B5EF4-FFF2-40B4-BE49-F238E27FC236}">
                <a16:creationId xmlns:a16="http://schemas.microsoft.com/office/drawing/2014/main" id="{720DE42F-5E8C-C9B0-2B0A-609AED08A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0" y="0"/>
            <a:ext cx="12140129" cy="6858000"/>
          </a:xfrm>
        </p:spPr>
      </p:pic>
    </p:spTree>
    <p:extLst>
      <p:ext uri="{BB962C8B-B14F-4D97-AF65-F5344CB8AC3E}">
        <p14:creationId xmlns:p14="http://schemas.microsoft.com/office/powerpoint/2010/main" val="1538256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Text, Kreis, Screenshot, Schrift enthält.&#10;&#10;Automatisch generierte Beschreibung">
            <a:extLst>
              <a:ext uri="{FF2B5EF4-FFF2-40B4-BE49-F238E27FC236}">
                <a16:creationId xmlns:a16="http://schemas.microsoft.com/office/drawing/2014/main" id="{FAA7D71E-2075-DC1C-E14D-8A312D5CB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80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Text, Brief, Screenshot enthält.">
            <a:extLst>
              <a:ext uri="{FF2B5EF4-FFF2-40B4-BE49-F238E27FC236}">
                <a16:creationId xmlns:a16="http://schemas.microsoft.com/office/drawing/2014/main" id="{3C3FBA00-922B-FEF6-2316-65863D9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46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34966B7-66AA-4CB0-966B-6359244DC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47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41FFB45E-0F80-75F3-4241-E17BD55F5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16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</Words>
  <Application>Microsoft Office PowerPoint</Application>
  <PresentationFormat>Breitbild</PresentationFormat>
  <Paragraphs>61</Paragraphs>
  <Slides>23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2" baseType="lpstr">
      <vt:lpstr>Algerian</vt:lpstr>
      <vt:lpstr>Aptos</vt:lpstr>
      <vt:lpstr>Aptos Display</vt:lpstr>
      <vt:lpstr>Arial</vt:lpstr>
      <vt:lpstr>Consolas</vt:lpstr>
      <vt:lpstr>Cooper Black</vt:lpstr>
      <vt:lpstr>Imprint MT Shadow</vt:lpstr>
      <vt:lpstr>Slack-Lato</vt:lpstr>
      <vt:lpstr>Office</vt:lpstr>
      <vt:lpstr>PowerPoint-Präsentation</vt:lpstr>
      <vt:lpstr>PowerPoint-Präsentation</vt:lpstr>
      <vt:lpstr>Introduction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Total products sold: 130119.0</vt:lpstr>
      <vt:lpstr>PowerPoint-Präsentation</vt:lpstr>
      <vt:lpstr>Core Artikel Overview</vt:lpstr>
      <vt:lpstr>PowerPoint-Präsentation</vt:lpstr>
      <vt:lpstr>PowerPoint-Präsentation</vt:lpstr>
      <vt:lpstr>Voucher and Discount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shakti PANDIT</dc:creator>
  <cp:lastModifiedBy>shakti PANDIT</cp:lastModifiedBy>
  <cp:revision>4</cp:revision>
  <dcterms:created xsi:type="dcterms:W3CDTF">2024-07-04T10:55:22Z</dcterms:created>
  <dcterms:modified xsi:type="dcterms:W3CDTF">2024-07-05T11:47:55Z</dcterms:modified>
</cp:coreProperties>
</file>